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427" r:id="rId2"/>
    <p:sldId id="433" r:id="rId3"/>
    <p:sldId id="434" r:id="rId4"/>
    <p:sldId id="435" r:id="rId5"/>
    <p:sldId id="424" r:id="rId6"/>
    <p:sldId id="436" r:id="rId7"/>
    <p:sldId id="432" r:id="rId8"/>
    <p:sldId id="431" r:id="rId9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2A86"/>
    <a:srgbClr val="B40FCF"/>
    <a:srgbClr val="E582F6"/>
    <a:srgbClr val="F58683"/>
    <a:srgbClr val="29123A"/>
    <a:srgbClr val="F8B0AE"/>
    <a:srgbClr val="DF03C0"/>
    <a:srgbClr val="663300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14" y="26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8938" y="850900"/>
            <a:ext cx="4084637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4" y="3276369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5432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8840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41967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30301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1571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016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82897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2055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2025-04-29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emf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19220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문화도시위원회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지 헌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4456253" y="2264271"/>
            <a:ext cx="7094463" cy="2411901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8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원주형 대중교통</a:t>
            </a:r>
            <a:endParaRPr lang="en-US" altLang="ko-KR" sz="48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ts val="6480"/>
              </a:lnSpc>
            </a:pPr>
            <a:r>
              <a:rPr lang="ko-KR" altLang="en-US" sz="48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패스도입에 대한 제언</a:t>
            </a:r>
            <a:endParaRPr lang="ko-KR" altLang="en-US" sz="5400" dirty="0">
              <a:solidFill>
                <a:srgbClr val="0E0036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54" y="1544992"/>
            <a:ext cx="3437746" cy="31311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79289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9BDB708B-DA87-48B4-852E-9D051EDA25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1739" y="960552"/>
            <a:ext cx="6132766" cy="5663237"/>
          </a:xfrm>
          <a:prstGeom prst="rect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</p:pic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32D100AD-EA25-4D67-AB15-67BA45B13750}"/>
              </a:ext>
            </a:extLst>
          </p:cNvPr>
          <p:cNvCxnSpPr/>
          <p:nvPr/>
        </p:nvCxnSpPr>
        <p:spPr>
          <a:xfrm>
            <a:off x="2716567" y="1278384"/>
            <a:ext cx="3977196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6003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_x806539576">
            <a:extLst>
              <a:ext uri="{FF2B5EF4-FFF2-40B4-BE49-F238E27FC236}">
                <a16:creationId xmlns:a16="http://schemas.microsoft.com/office/drawing/2014/main" id="{37165B73-2141-41B6-A927-B13EA48FB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040" y="1079901"/>
            <a:ext cx="4541683" cy="5613780"/>
          </a:xfrm>
          <a:prstGeom prst="rect">
            <a:avLst/>
          </a:prstGeom>
          <a:noFill/>
          <a:ln w="190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_x806539864">
            <a:extLst>
              <a:ext uri="{FF2B5EF4-FFF2-40B4-BE49-F238E27FC236}">
                <a16:creationId xmlns:a16="http://schemas.microsoft.com/office/drawing/2014/main" id="{9BCD279E-62A5-4BFE-B399-CF0C4C0ED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98" y="1079900"/>
            <a:ext cx="5231116" cy="5613781"/>
          </a:xfrm>
          <a:prstGeom prst="rect">
            <a:avLst/>
          </a:prstGeom>
          <a:noFill/>
          <a:ln w="190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D8C5A49A-B06E-4E6C-8A44-0ECE30BD8632}"/>
              </a:ext>
            </a:extLst>
          </p:cNvPr>
          <p:cNvCxnSpPr>
            <a:cxnSpLocks/>
          </p:cNvCxnSpPr>
          <p:nvPr/>
        </p:nvCxnSpPr>
        <p:spPr>
          <a:xfrm>
            <a:off x="7759082" y="1656275"/>
            <a:ext cx="807869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0A9DEB9D-17AC-4AC1-9C59-18A6A8B1FCCF}"/>
              </a:ext>
            </a:extLst>
          </p:cNvPr>
          <p:cNvCxnSpPr>
            <a:cxnSpLocks/>
          </p:cNvCxnSpPr>
          <p:nvPr/>
        </p:nvCxnSpPr>
        <p:spPr>
          <a:xfrm>
            <a:off x="604515" y="1656275"/>
            <a:ext cx="50519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DCCB03FE-4426-4683-A8B5-56C9039B5B04}"/>
              </a:ext>
            </a:extLst>
          </p:cNvPr>
          <p:cNvSpPr txBox="1"/>
          <p:nvPr/>
        </p:nvSpPr>
        <p:spPr>
          <a:xfrm>
            <a:off x="1171853" y="2325949"/>
            <a:ext cx="135165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58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dirty="0"/>
              <a:t>2022.05.17.</a:t>
            </a:r>
            <a:endParaRPr lang="ko-KR" altLang="en-US" dirty="0"/>
          </a:p>
        </p:txBody>
      </p: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9FAB33BB-5994-4CAD-B2F3-FE06F60F2222}"/>
              </a:ext>
            </a:extLst>
          </p:cNvPr>
          <p:cNvCxnSpPr>
            <a:cxnSpLocks/>
          </p:cNvCxnSpPr>
          <p:nvPr/>
        </p:nvCxnSpPr>
        <p:spPr>
          <a:xfrm flipH="1">
            <a:off x="7759082" y="1656275"/>
            <a:ext cx="403935" cy="632017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53EA9AA2-C499-4E7F-8409-10AF466DBAE3}"/>
              </a:ext>
            </a:extLst>
          </p:cNvPr>
          <p:cNvSpPr txBox="1"/>
          <p:nvPr/>
        </p:nvSpPr>
        <p:spPr>
          <a:xfrm>
            <a:off x="7108904" y="2288292"/>
            <a:ext cx="135165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58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dirty="0"/>
              <a:t>2022.05.23.</a:t>
            </a:r>
            <a:endParaRPr lang="ko-KR" altLang="en-US" dirty="0"/>
          </a:p>
        </p:txBody>
      </p: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400BD7CD-A23C-4375-927E-DF482D2BCE10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1022472" y="1656275"/>
            <a:ext cx="825207" cy="669674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8871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19220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문화도시위원회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지 헌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4456253" y="2264271"/>
            <a:ext cx="7094463" cy="2411901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8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원주형 대중교통</a:t>
            </a:r>
            <a:endParaRPr lang="en-US" altLang="ko-KR" sz="48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ts val="6480"/>
              </a:lnSpc>
            </a:pPr>
            <a:r>
              <a:rPr lang="ko-KR" altLang="en-US" sz="48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패스도입에 대한 제언</a:t>
            </a:r>
            <a:endParaRPr lang="ko-KR" altLang="en-US" sz="5400" dirty="0">
              <a:solidFill>
                <a:srgbClr val="0E0036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54" y="1544992"/>
            <a:ext cx="3437746" cy="31311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65466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>
            <a:extLst>
              <a:ext uri="{FF2B5EF4-FFF2-40B4-BE49-F238E27FC236}">
                <a16:creationId xmlns:a16="http://schemas.microsoft.com/office/drawing/2014/main" id="{63984A2C-F610-413E-AAB1-652573941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86743" y="1025388"/>
            <a:ext cx="4896450" cy="5553804"/>
          </a:xfrm>
          <a:prstGeom prst="rect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514BF4F-5E47-4588-B3BF-6FD0875220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484" y="1491993"/>
            <a:ext cx="5528221" cy="11586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07111A-1E98-49CC-BC09-5DC167095E38}"/>
              </a:ext>
            </a:extLst>
          </p:cNvPr>
          <p:cNvSpPr txBox="1"/>
          <p:nvPr/>
        </p:nvSpPr>
        <p:spPr>
          <a:xfrm>
            <a:off x="546335" y="860122"/>
            <a:ext cx="4674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2024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년 원주시 인구 </a:t>
            </a:r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순이동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7752F65B-E23C-4999-899D-910635FF45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28" y="2893435"/>
            <a:ext cx="4649790" cy="3870768"/>
          </a:xfrm>
          <a:prstGeom prst="rect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</p:pic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D8C5A49A-B06E-4E6C-8A44-0ECE30BD8632}"/>
              </a:ext>
            </a:extLst>
          </p:cNvPr>
          <p:cNvCxnSpPr>
            <a:cxnSpLocks/>
          </p:cNvCxnSpPr>
          <p:nvPr/>
        </p:nvCxnSpPr>
        <p:spPr>
          <a:xfrm>
            <a:off x="7048870" y="1401097"/>
            <a:ext cx="3630967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0A9DEB9D-17AC-4AC1-9C59-18A6A8B1FCCF}"/>
              </a:ext>
            </a:extLst>
          </p:cNvPr>
          <p:cNvCxnSpPr>
            <a:cxnSpLocks/>
          </p:cNvCxnSpPr>
          <p:nvPr/>
        </p:nvCxnSpPr>
        <p:spPr>
          <a:xfrm>
            <a:off x="986900" y="3240254"/>
            <a:ext cx="4234113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7223A4FA-DB57-4C53-BE8D-EA46A366FC6D}"/>
              </a:ext>
            </a:extLst>
          </p:cNvPr>
          <p:cNvCxnSpPr>
            <a:cxnSpLocks/>
          </p:cNvCxnSpPr>
          <p:nvPr/>
        </p:nvCxnSpPr>
        <p:spPr>
          <a:xfrm>
            <a:off x="926239" y="3641229"/>
            <a:ext cx="67174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7010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9BDB708B-DA87-48B4-852E-9D051EDA25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800" y="994298"/>
            <a:ext cx="4030002" cy="5712781"/>
          </a:xfrm>
          <a:prstGeom prst="rect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6237FC3A-5AE9-4A23-AA25-20363A00E6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47" y="992729"/>
            <a:ext cx="4288583" cy="5777675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7292B097-DF73-498C-9AE6-A96CBD358C51}"/>
              </a:ext>
            </a:extLst>
          </p:cNvPr>
          <p:cNvCxnSpPr>
            <a:cxnSpLocks/>
          </p:cNvCxnSpPr>
          <p:nvPr/>
        </p:nvCxnSpPr>
        <p:spPr>
          <a:xfrm>
            <a:off x="675537" y="1274537"/>
            <a:ext cx="402075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923EE532-A7EF-4712-82EB-42AFD7092124}"/>
              </a:ext>
            </a:extLst>
          </p:cNvPr>
          <p:cNvCxnSpPr>
            <a:cxnSpLocks/>
          </p:cNvCxnSpPr>
          <p:nvPr/>
        </p:nvCxnSpPr>
        <p:spPr>
          <a:xfrm>
            <a:off x="675537" y="1560101"/>
            <a:ext cx="27437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54E16B66-2275-4000-9024-E687B966C005}"/>
              </a:ext>
            </a:extLst>
          </p:cNvPr>
          <p:cNvCxnSpPr>
            <a:cxnSpLocks/>
          </p:cNvCxnSpPr>
          <p:nvPr/>
        </p:nvCxnSpPr>
        <p:spPr>
          <a:xfrm>
            <a:off x="2665617" y="2412357"/>
            <a:ext cx="1134025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4997F79E-39A6-4F63-80CB-6EBBEEFD9662}"/>
              </a:ext>
            </a:extLst>
          </p:cNvPr>
          <p:cNvCxnSpPr>
            <a:cxnSpLocks/>
          </p:cNvCxnSpPr>
          <p:nvPr/>
        </p:nvCxnSpPr>
        <p:spPr>
          <a:xfrm flipV="1">
            <a:off x="3799642" y="1768673"/>
            <a:ext cx="319597" cy="562305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528B1DAC-14FE-4AAA-9CC5-F9C036B9FA39}"/>
              </a:ext>
            </a:extLst>
          </p:cNvPr>
          <p:cNvSpPr txBox="1"/>
          <p:nvPr/>
        </p:nvSpPr>
        <p:spPr>
          <a:xfrm>
            <a:off x="4119240" y="1526866"/>
            <a:ext cx="296514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/>
              <a:t>대중교통 이용자 </a:t>
            </a:r>
            <a:r>
              <a:rPr lang="en-US" altLang="ko-KR" dirty="0"/>
              <a:t>11.2% </a:t>
            </a:r>
            <a:r>
              <a:rPr lang="ko-KR" altLang="en-US" dirty="0"/>
              <a:t>↑</a:t>
            </a:r>
          </a:p>
        </p:txBody>
      </p:sp>
    </p:spTree>
    <p:extLst>
      <p:ext uri="{BB962C8B-B14F-4D97-AF65-F5344CB8AC3E}">
        <p14:creationId xmlns:p14="http://schemas.microsoft.com/office/powerpoint/2010/main" val="3607191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3F52A29-1FEB-4DD4-B7F2-16699EE8D4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463" y="1580629"/>
            <a:ext cx="5945528" cy="3293211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CDF3ACC-AF05-4484-B6F7-E96DA5AD2C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29399" y="916162"/>
            <a:ext cx="4110235" cy="5861554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4933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19220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문화도시위원회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지 헌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4456253" y="2264271"/>
            <a:ext cx="7094463" cy="2411901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8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원주형 대중교통</a:t>
            </a:r>
            <a:endParaRPr lang="en-US" altLang="ko-KR" sz="48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ts val="6480"/>
              </a:lnSpc>
            </a:pPr>
            <a:r>
              <a:rPr lang="ko-KR" altLang="en-US" sz="48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패스도입에 대한 제언</a:t>
            </a:r>
            <a:endParaRPr lang="ko-KR" altLang="en-US" sz="5400" dirty="0">
              <a:solidFill>
                <a:srgbClr val="0E0036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54" y="1544992"/>
            <a:ext cx="3437746" cy="31311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776319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8634</TotalTime>
  <Words>60</Words>
  <Application>Microsoft Office PowerPoint</Application>
  <PresentationFormat>와이드스크린</PresentationFormat>
  <Paragraphs>35</Paragraphs>
  <Slides>8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HY견고딕</vt:lpstr>
      <vt:lpstr>굴림체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430</cp:revision>
  <cp:lastPrinted>2025-03-13T08:36:19Z</cp:lastPrinted>
  <dcterms:created xsi:type="dcterms:W3CDTF">2022-12-16T03:44:56Z</dcterms:created>
  <dcterms:modified xsi:type="dcterms:W3CDTF">2025-04-29T05:21:51Z</dcterms:modified>
</cp:coreProperties>
</file>