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14" r:id="rId2"/>
    <p:sldId id="330" r:id="rId3"/>
    <p:sldId id="300" r:id="rId4"/>
    <p:sldId id="328" r:id="rId5"/>
    <p:sldId id="329" r:id="rId6"/>
    <p:sldId id="331" r:id="rId7"/>
  </p:sldIdLst>
  <p:sldSz cx="12192000" cy="6858000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E0036"/>
    <a:srgbClr val="23FD7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07A592-1853-4015-890B-4F4BE3929730}" v="2" dt="2023-09-17T01:48:52.617"/>
    <p1510:client id="{AFDC9DE7-9DEC-4FE2-878D-0F83CD5F64A5}" v="39" dt="2023-09-17T01:42:40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예진 오" userId="144c73276f40e105" providerId="LiveId" clId="{9107A592-1853-4015-890B-4F4BE3929730}"/>
    <pc:docChg chg="modSld">
      <pc:chgData name="예진 오" userId="144c73276f40e105" providerId="LiveId" clId="{9107A592-1853-4015-890B-4F4BE3929730}" dt="2023-09-17T01:52:54.028" v="35" actId="14100"/>
      <pc:docMkLst>
        <pc:docMk/>
      </pc:docMkLst>
      <pc:sldChg chg="modSp mod">
        <pc:chgData name="예진 오" userId="144c73276f40e105" providerId="LiveId" clId="{9107A592-1853-4015-890B-4F4BE3929730}" dt="2023-09-17T01:52:54.028" v="35" actId="14100"/>
        <pc:sldMkLst>
          <pc:docMk/>
          <pc:sldMk cId="2743353015" sldId="319"/>
        </pc:sldMkLst>
        <pc:picChg chg="mod">
          <ac:chgData name="예진 오" userId="144c73276f40e105" providerId="LiveId" clId="{9107A592-1853-4015-890B-4F4BE3929730}" dt="2023-09-17T01:52:54.028" v="35" actId="14100"/>
          <ac:picMkLst>
            <pc:docMk/>
            <pc:sldMk cId="2743353015" sldId="319"/>
            <ac:picMk id="9" creationId="{8E3F3694-4EB1-BA80-1957-A36145703EA8}"/>
          </ac:picMkLst>
        </pc:picChg>
      </pc:sldChg>
      <pc:sldChg chg="addSp modSp mod">
        <pc:chgData name="예진 오" userId="144c73276f40e105" providerId="LiveId" clId="{9107A592-1853-4015-890B-4F4BE3929730}" dt="2023-09-17T01:50:41.426" v="34" actId="14100"/>
        <pc:sldMkLst>
          <pc:docMk/>
          <pc:sldMk cId="3530155516" sldId="330"/>
        </pc:sldMkLst>
        <pc:picChg chg="add mod">
          <ac:chgData name="예진 오" userId="144c73276f40e105" providerId="LiveId" clId="{9107A592-1853-4015-890B-4F4BE3929730}" dt="2023-09-17T01:50:41.426" v="34" actId="14100"/>
          <ac:picMkLst>
            <pc:docMk/>
            <pc:sldMk cId="3530155516" sldId="330"/>
            <ac:picMk id="5" creationId="{24838CA8-DE06-4F8C-9AB6-7518EFFD102C}"/>
          </ac:picMkLst>
        </pc:picChg>
        <pc:picChg chg="add mod">
          <ac:chgData name="예진 오" userId="144c73276f40e105" providerId="LiveId" clId="{9107A592-1853-4015-890B-4F4BE3929730}" dt="2023-09-17T01:50:14.577" v="31" actId="14100"/>
          <ac:picMkLst>
            <pc:docMk/>
            <pc:sldMk cId="3530155516" sldId="330"/>
            <ac:picMk id="8" creationId="{C03F8E0B-04D2-D1C3-D5E2-0FF0A81D86C8}"/>
          </ac:picMkLst>
        </pc:pic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9074" y="2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6398297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9074" y="6398297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9074" y="2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11475" y="841375"/>
            <a:ext cx="4044950" cy="22748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734" y="3241985"/>
            <a:ext cx="7893050" cy="2651678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398297"/>
            <a:ext cx="4275035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9074" y="6398297"/>
            <a:ext cx="4275034" cy="337467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1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538538" y="34083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333839"/>
              </p:ext>
            </p:extLst>
          </p:nvPr>
        </p:nvGraphicFramePr>
        <p:xfrm>
          <a:off x="5463468" y="4098417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이병규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534756" y="2498912"/>
            <a:ext cx="7330853" cy="14465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토지사용승낙서 </a:t>
            </a:r>
            <a:r>
              <a:rPr lang="ko-KR" altLang="en-US" sz="4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징구에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따른</a:t>
            </a:r>
            <a:endParaRPr lang="en-US" altLang="ko-KR" sz="4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문제점 해소 방안 제안</a:t>
            </a:r>
            <a:endParaRPr lang="en-US" altLang="ko-KR" sz="4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64" y="1343579"/>
            <a:ext cx="3398775" cy="453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85" y="834273"/>
            <a:ext cx="11952303" cy="533268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C7ECB4B-E21F-98F7-597B-A22CCAE5C3B8}"/>
              </a:ext>
            </a:extLst>
          </p:cNvPr>
          <p:cNvSpPr txBox="1"/>
          <p:nvPr/>
        </p:nvSpPr>
        <p:spPr>
          <a:xfrm>
            <a:off x="9500342" y="6443671"/>
            <a:ext cx="27787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출처</a:t>
            </a:r>
            <a:r>
              <a:rPr lang="en-US" altLang="ko-KR" sz="1000" b="1" dirty="0" smtClean="0"/>
              <a:t>-</a:t>
            </a:r>
            <a:r>
              <a:rPr lang="ko-KR" altLang="en-US" sz="1000" b="1" dirty="0" err="1" smtClean="0"/>
              <a:t>아주경제</a:t>
            </a:r>
            <a:r>
              <a:rPr lang="ko-KR" altLang="en-US" sz="1000" b="1" dirty="0" smtClean="0"/>
              <a:t> </a:t>
            </a:r>
            <a:r>
              <a:rPr lang="ko-KR" altLang="en-US" sz="1000" b="1" dirty="0" err="1" smtClean="0"/>
              <a:t>남가언기자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353015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338" y="1890945"/>
            <a:ext cx="5520676" cy="35079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C7ECB4B-E21F-98F7-597B-A22CCAE5C3B8}"/>
              </a:ext>
            </a:extLst>
          </p:cNvPr>
          <p:cNvSpPr txBox="1"/>
          <p:nvPr/>
        </p:nvSpPr>
        <p:spPr>
          <a:xfrm>
            <a:off x="9614747" y="5618047"/>
            <a:ext cx="27787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출처</a:t>
            </a:r>
            <a:r>
              <a:rPr lang="en-US" altLang="ko-KR" sz="1000" b="1" dirty="0" smtClean="0"/>
              <a:t>-</a:t>
            </a:r>
            <a:r>
              <a:rPr lang="ko-KR" altLang="en-US" sz="1000" b="1" dirty="0" smtClean="0"/>
              <a:t>경남일보 정희성기자</a:t>
            </a:r>
            <a:endParaRPr lang="ko-KR" altLang="en-US" sz="10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99" y="1176113"/>
            <a:ext cx="4766945" cy="5233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5426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8" name="그룹 7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34" y="843385"/>
            <a:ext cx="4625266" cy="5326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0" y="843385"/>
            <a:ext cx="4710839" cy="5326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C7ECB4B-E21F-98F7-597B-A22CCAE5C3B8}"/>
              </a:ext>
            </a:extLst>
          </p:cNvPr>
          <p:cNvSpPr txBox="1"/>
          <p:nvPr/>
        </p:nvSpPr>
        <p:spPr>
          <a:xfrm>
            <a:off x="7482274" y="6398715"/>
            <a:ext cx="27787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출처</a:t>
            </a:r>
            <a:r>
              <a:rPr lang="en-US" altLang="ko-KR" sz="1000" b="1" dirty="0" smtClean="0"/>
              <a:t>-</a:t>
            </a:r>
            <a:r>
              <a:rPr lang="ko-KR" altLang="en-US" sz="1000" b="1" dirty="0" smtClean="0"/>
              <a:t>경상일보 이준봉 기자</a:t>
            </a:r>
            <a:endParaRPr lang="ko-KR" altLang="en-US" sz="1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C7ECB4B-E21F-98F7-597B-A22CCAE5C3B8}"/>
              </a:ext>
            </a:extLst>
          </p:cNvPr>
          <p:cNvSpPr txBox="1"/>
          <p:nvPr/>
        </p:nvSpPr>
        <p:spPr>
          <a:xfrm>
            <a:off x="1784412" y="6398715"/>
            <a:ext cx="27787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출처</a:t>
            </a:r>
            <a:r>
              <a:rPr lang="en-US" altLang="ko-KR" sz="1000" b="1" dirty="0" smtClean="0"/>
              <a:t>-</a:t>
            </a:r>
            <a:r>
              <a:rPr lang="ko-KR" altLang="en-US" sz="1000" b="1" dirty="0" smtClean="0"/>
              <a:t>광주</a:t>
            </a:r>
            <a:r>
              <a:rPr lang="en-US" altLang="ko-KR" sz="1000" b="1" dirty="0" smtClean="0"/>
              <a:t>MBC</a:t>
            </a:r>
            <a:r>
              <a:rPr lang="ko-KR" altLang="en-US" sz="1000" b="1" dirty="0" smtClean="0"/>
              <a:t> 김초롱 기자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2300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3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8" y="822924"/>
            <a:ext cx="12062744" cy="568715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C7ECB4B-E21F-98F7-597B-A22CCAE5C3B8}"/>
              </a:ext>
            </a:extLst>
          </p:cNvPr>
          <p:cNvSpPr txBox="1"/>
          <p:nvPr/>
        </p:nvSpPr>
        <p:spPr>
          <a:xfrm>
            <a:off x="4706645" y="6279244"/>
            <a:ext cx="2778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2023</a:t>
            </a:r>
            <a:r>
              <a:rPr lang="ko-KR" altLang="en-US" sz="1200" b="1" dirty="0" smtClean="0"/>
              <a:t>년 </a:t>
            </a:r>
            <a:r>
              <a:rPr lang="ko-KR" altLang="en-US" sz="1200" b="1" dirty="0" err="1" smtClean="0"/>
              <a:t>장수읍</a:t>
            </a:r>
            <a:r>
              <a:rPr lang="ko-KR" altLang="en-US" sz="1200" b="1" dirty="0" smtClean="0"/>
              <a:t> 사실상도로</a:t>
            </a:r>
            <a:r>
              <a:rPr lang="en-US" altLang="ko-KR" sz="1200" b="1" dirty="0" smtClean="0"/>
              <a:t>(</a:t>
            </a:r>
            <a:r>
              <a:rPr lang="ko-KR" altLang="en-US" sz="1200" b="1" dirty="0" err="1" smtClean="0"/>
              <a:t>마을안길</a:t>
            </a:r>
            <a:r>
              <a:rPr lang="en-US" altLang="ko-KR" sz="1200" b="1" dirty="0" smtClean="0"/>
              <a:t>)</a:t>
            </a:r>
          </a:p>
          <a:p>
            <a:pPr algn="ctr"/>
            <a:r>
              <a:rPr lang="ko-KR" altLang="en-US" sz="1200" b="1" dirty="0" smtClean="0"/>
              <a:t> 매입사업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보상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 신청안내</a:t>
            </a:r>
            <a:endParaRPr lang="ko-KR" altLang="en-US" sz="1200" b="1" dirty="0"/>
          </a:p>
        </p:txBody>
      </p:sp>
      <p:graphicFrame>
        <p:nvGraphicFramePr>
          <p:cNvPr id="3" name="개체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6623860"/>
              </p:ext>
            </p:extLst>
          </p:nvPr>
        </p:nvGraphicFramePr>
        <p:xfrm>
          <a:off x="92075" y="92075"/>
          <a:ext cx="5059363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포장기 셸 개체" showAsIcon="1" r:id="rId6" imgW="5059080" imgH="532800" progId="Package">
                  <p:embed/>
                </p:oleObj>
              </mc:Choice>
              <mc:Fallback>
                <p:oleObj name="포장기 셸 개체" showAsIcon="1" r:id="rId6" imgW="5059080" imgH="532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5059363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619349"/>
              </p:ext>
            </p:extLst>
          </p:nvPr>
        </p:nvGraphicFramePr>
        <p:xfrm>
          <a:off x="184150" y="184150"/>
          <a:ext cx="3503613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한컴오피스 2018 한글 문서" r:id="rId8" imgW="5403960" imgH="8351640" progId="Hwp.Document.100">
                  <p:embed/>
                </p:oleObj>
              </mc:Choice>
              <mc:Fallback>
                <p:oleObj name="한컴오피스 2018 한글 문서" r:id="rId8" imgW="5403960" imgH="8351640" progId="Hwp.Document.10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84150" y="184150"/>
                        <a:ext cx="3503613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8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538538" y="34083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5463468" y="4098417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이병규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534756" y="2498912"/>
            <a:ext cx="7330853" cy="14465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토지사용승낙서 </a:t>
            </a:r>
            <a:r>
              <a:rPr lang="ko-KR" altLang="en-US" sz="4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징구에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따른</a:t>
            </a:r>
            <a:endParaRPr lang="en-US" altLang="ko-KR" sz="4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문제점 해소 방안 제안</a:t>
            </a:r>
            <a:endParaRPr lang="en-US" altLang="ko-KR" sz="4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64" y="1343579"/>
            <a:ext cx="3398775" cy="453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72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4147</TotalTime>
  <Words>54</Words>
  <Application>Microsoft Office PowerPoint</Application>
  <PresentationFormat>와이드스크린</PresentationFormat>
  <Paragraphs>12</Paragraphs>
  <Slides>6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HY견명조</vt:lpstr>
      <vt:lpstr>HY헤드라인M</vt:lpstr>
      <vt:lpstr>맑은 고딕</vt:lpstr>
      <vt:lpstr>함초롬바탕</vt:lpstr>
      <vt:lpstr>Arial</vt:lpstr>
      <vt:lpstr>Office 테마</vt:lpstr>
      <vt:lpstr>패키지</vt:lpstr>
      <vt:lpstr>한컴오피스 2018 한글 문서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159</cp:revision>
  <cp:lastPrinted>2023-12-19T03:44:49Z</cp:lastPrinted>
  <dcterms:created xsi:type="dcterms:W3CDTF">2022-12-16T03:44:56Z</dcterms:created>
  <dcterms:modified xsi:type="dcterms:W3CDTF">2023-12-19T03:44:51Z</dcterms:modified>
</cp:coreProperties>
</file>