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6D85-05B1-4896-A94F-43B702BCF7ED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AA15-C4B2-4CEF-A6F1-C49D1DBBA8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539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6D85-05B1-4896-A94F-43B702BCF7ED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AA15-C4B2-4CEF-A6F1-C49D1DBBA8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1753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6D85-05B1-4896-A94F-43B702BCF7ED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AA15-C4B2-4CEF-A6F1-C49D1DBBA8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3169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6D85-05B1-4896-A94F-43B702BCF7ED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AA15-C4B2-4CEF-A6F1-C49D1DBBA8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1686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6D85-05B1-4896-A94F-43B702BCF7ED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AA15-C4B2-4CEF-A6F1-C49D1DBBA8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9772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6D85-05B1-4896-A94F-43B702BCF7ED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AA15-C4B2-4CEF-A6F1-C49D1DBBA8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674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6D85-05B1-4896-A94F-43B702BCF7ED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AA15-C4B2-4CEF-A6F1-C49D1DBBA8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562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6D85-05B1-4896-A94F-43B702BCF7ED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AA15-C4B2-4CEF-A6F1-C49D1DBBA8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8648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6D85-05B1-4896-A94F-43B702BCF7ED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AA15-C4B2-4CEF-A6F1-C49D1DBBA8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9217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6D85-05B1-4896-A94F-43B702BCF7ED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AA15-C4B2-4CEF-A6F1-C49D1DBBA8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6553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36D85-05B1-4896-A94F-43B702BCF7ED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AA15-C4B2-4CEF-A6F1-C49D1DBBA8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1990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36D85-05B1-4896-A94F-43B702BCF7ED}" type="datetimeFigureOut">
              <a:rPr lang="ko-KR" altLang="en-US" smtClean="0"/>
              <a:t>2023-10-24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DAA15-C4B2-4CEF-A6F1-C49D1DBBA8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0663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029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855678" y="5955959"/>
            <a:ext cx="2125360" cy="43088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ko-KR" altLang="en-US" sz="2200" dirty="0" smtClean="0">
                <a:solidFill>
                  <a:schemeClr val="bg1"/>
                </a:solidFill>
              </a:rPr>
              <a:t>출처</a:t>
            </a:r>
            <a:r>
              <a:rPr lang="en-US" altLang="ko-KR" sz="2200" dirty="0" smtClean="0">
                <a:solidFill>
                  <a:schemeClr val="bg1"/>
                </a:solidFill>
              </a:rPr>
              <a:t>: MBC</a:t>
            </a:r>
            <a:r>
              <a:rPr lang="ko-KR" altLang="en-US" sz="2200" dirty="0" smtClean="0">
                <a:solidFill>
                  <a:schemeClr val="bg1"/>
                </a:solidFill>
              </a:rPr>
              <a:t>뉴스</a:t>
            </a:r>
            <a:endParaRPr lang="ko-KR" alt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022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721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855678" y="5955959"/>
            <a:ext cx="2125360" cy="43088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ko-KR" altLang="en-US" sz="2200" dirty="0" smtClean="0">
                <a:solidFill>
                  <a:schemeClr val="bg1"/>
                </a:solidFill>
              </a:rPr>
              <a:t>출처</a:t>
            </a:r>
            <a:r>
              <a:rPr lang="en-US" altLang="ko-KR" sz="2200" dirty="0" smtClean="0">
                <a:solidFill>
                  <a:schemeClr val="bg1"/>
                </a:solidFill>
              </a:rPr>
              <a:t>: MBC</a:t>
            </a:r>
            <a:r>
              <a:rPr lang="ko-KR" altLang="en-US" sz="2200" dirty="0" smtClean="0">
                <a:solidFill>
                  <a:schemeClr val="bg1"/>
                </a:solidFill>
              </a:rPr>
              <a:t>뉴스</a:t>
            </a:r>
            <a:endParaRPr lang="ko-KR" alt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319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70715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855678" y="5955959"/>
            <a:ext cx="2125360" cy="43088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ko-KR" altLang="en-US" sz="2200" dirty="0" smtClean="0">
                <a:solidFill>
                  <a:schemeClr val="bg1"/>
                </a:solidFill>
              </a:rPr>
              <a:t>출처</a:t>
            </a:r>
            <a:r>
              <a:rPr lang="en-US" altLang="ko-KR" sz="2200" dirty="0" smtClean="0">
                <a:solidFill>
                  <a:schemeClr val="bg1"/>
                </a:solidFill>
              </a:rPr>
              <a:t>: MBC</a:t>
            </a:r>
            <a:r>
              <a:rPr lang="ko-KR" altLang="en-US" sz="2200" dirty="0" smtClean="0">
                <a:solidFill>
                  <a:schemeClr val="bg1"/>
                </a:solidFill>
              </a:rPr>
              <a:t>뉴스</a:t>
            </a:r>
            <a:endParaRPr lang="ko-KR" alt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680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3" y="-20249"/>
            <a:ext cx="12126097" cy="687824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855678" y="5955959"/>
            <a:ext cx="2125360" cy="43088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ko-KR" altLang="en-US" sz="2200" dirty="0" smtClean="0">
                <a:solidFill>
                  <a:schemeClr val="bg1"/>
                </a:solidFill>
              </a:rPr>
              <a:t>출처</a:t>
            </a:r>
            <a:r>
              <a:rPr lang="en-US" altLang="ko-KR" sz="2200" dirty="0" smtClean="0">
                <a:solidFill>
                  <a:schemeClr val="bg1"/>
                </a:solidFill>
              </a:rPr>
              <a:t>: EBS</a:t>
            </a:r>
            <a:r>
              <a:rPr lang="ko-KR" altLang="en-US" sz="2200" dirty="0" smtClean="0">
                <a:solidFill>
                  <a:schemeClr val="bg1"/>
                </a:solidFill>
              </a:rPr>
              <a:t>뉴스</a:t>
            </a:r>
            <a:endParaRPr lang="ko-KR" alt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6364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601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55678" y="5955959"/>
            <a:ext cx="2125360" cy="43088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ko-KR" altLang="en-US" sz="2200" dirty="0" smtClean="0">
                <a:solidFill>
                  <a:schemeClr val="bg1"/>
                </a:solidFill>
              </a:rPr>
              <a:t>출처</a:t>
            </a:r>
            <a:r>
              <a:rPr lang="en-US" altLang="ko-KR" sz="2200" dirty="0" smtClean="0">
                <a:solidFill>
                  <a:schemeClr val="bg1"/>
                </a:solidFill>
              </a:rPr>
              <a:t>: MBC</a:t>
            </a:r>
            <a:r>
              <a:rPr lang="ko-KR" altLang="en-US" sz="2200" dirty="0" smtClean="0">
                <a:solidFill>
                  <a:schemeClr val="bg1"/>
                </a:solidFill>
              </a:rPr>
              <a:t>뉴스</a:t>
            </a:r>
            <a:endParaRPr lang="ko-KR" alt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168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0"/>
            <a:ext cx="12192000" cy="68412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55678" y="5955959"/>
            <a:ext cx="2125360" cy="43088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ko-KR" altLang="en-US" sz="2200" dirty="0" smtClean="0">
                <a:solidFill>
                  <a:schemeClr val="bg1"/>
                </a:solidFill>
              </a:rPr>
              <a:t>출처</a:t>
            </a:r>
            <a:r>
              <a:rPr lang="en-US" altLang="ko-KR" sz="2200" dirty="0" smtClean="0">
                <a:solidFill>
                  <a:schemeClr val="bg1"/>
                </a:solidFill>
              </a:rPr>
              <a:t>: MBC</a:t>
            </a:r>
            <a:r>
              <a:rPr lang="ko-KR" altLang="en-US" sz="2200" dirty="0" smtClean="0">
                <a:solidFill>
                  <a:schemeClr val="bg1"/>
                </a:solidFill>
              </a:rPr>
              <a:t>뉴스</a:t>
            </a:r>
            <a:endParaRPr lang="ko-KR" alt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356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0"/>
            <a:ext cx="120015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55678" y="5955959"/>
            <a:ext cx="2125360" cy="43088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ko-KR" altLang="en-US" sz="2200" dirty="0" smtClean="0">
                <a:solidFill>
                  <a:schemeClr val="bg1"/>
                </a:solidFill>
              </a:rPr>
              <a:t>출처</a:t>
            </a:r>
            <a:r>
              <a:rPr lang="en-US" altLang="ko-KR" sz="2200" dirty="0" smtClean="0">
                <a:solidFill>
                  <a:schemeClr val="bg1"/>
                </a:solidFill>
              </a:rPr>
              <a:t>: EBS</a:t>
            </a:r>
            <a:r>
              <a:rPr lang="ko-KR" altLang="en-US" sz="2200" dirty="0" smtClean="0">
                <a:solidFill>
                  <a:schemeClr val="bg1"/>
                </a:solidFill>
              </a:rPr>
              <a:t>뉴스</a:t>
            </a:r>
            <a:endParaRPr lang="ko-KR" alt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4113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0"/>
            <a:ext cx="121539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55678" y="5955959"/>
            <a:ext cx="2125360" cy="43088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ko-KR" altLang="en-US" sz="2200" dirty="0" smtClean="0">
                <a:solidFill>
                  <a:schemeClr val="bg1"/>
                </a:solidFill>
              </a:rPr>
              <a:t>출처</a:t>
            </a:r>
            <a:r>
              <a:rPr lang="en-US" altLang="ko-KR" sz="2200" dirty="0" smtClean="0">
                <a:solidFill>
                  <a:schemeClr val="bg1"/>
                </a:solidFill>
              </a:rPr>
              <a:t>: EBS</a:t>
            </a:r>
            <a:r>
              <a:rPr lang="ko-KR" altLang="en-US" sz="2200" dirty="0" smtClean="0">
                <a:solidFill>
                  <a:schemeClr val="bg1"/>
                </a:solidFill>
              </a:rPr>
              <a:t>뉴스</a:t>
            </a:r>
            <a:endParaRPr lang="ko-KR" alt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685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32</Words>
  <Application>Microsoft Office PowerPoint</Application>
  <PresentationFormat>와이드스크린</PresentationFormat>
  <Paragraphs>8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</cp:revision>
  <dcterms:created xsi:type="dcterms:W3CDTF">2023-09-25T05:26:57Z</dcterms:created>
  <dcterms:modified xsi:type="dcterms:W3CDTF">2023-10-24T05:46:36Z</dcterms:modified>
</cp:coreProperties>
</file>