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60" r:id="rId1"/>
  </p:sldMasterIdLst>
  <p:handoutMasterIdLst>
    <p:handoutMasterId r:id="rId2"/>
  </p:handoutMasterIdLst>
  <p:sldIdLst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lastView="sldSorterView">
  <p:normalViewPr showOutlineIcons="0">
    <p:restoredLeft sz="27578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26" y="444"/>
      </p:cViewPr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viewProps" Target="viewProps.xml"  /><Relationship Id="rId11" Type="http://schemas.openxmlformats.org/officeDocument/2006/relationships/theme" Target="theme/theme1.xml"  /><Relationship Id="rId12" Type="http://schemas.openxmlformats.org/officeDocument/2006/relationships/tableStyles" Target="tableStyles.xml"  /><Relationship Id="rId2" Type="http://schemas.openxmlformats.org/officeDocument/2006/relationships/handoutMaster" Target="handoutMasters/handoutMaster1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slide" Target="slides/slide4.xml"  /><Relationship Id="rId7" Type="http://schemas.openxmlformats.org/officeDocument/2006/relationships/slide" Target="slides/slide5.xml"  /><Relationship Id="rId8" Type="http://schemas.openxmlformats.org/officeDocument/2006/relationships/slide" Target="slides/slide6.xml"  /><Relationship Id="rId9" Type="http://schemas.openxmlformats.org/officeDocument/2006/relationships/presProps" Target="presProps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840CAE58-42B7-474C-B98F-A315B26F5EF2}" type="datetime1">
              <a:rPr lang="ko-KR" altLang="en-US"/>
              <a:pPr lvl="0">
                <a:defRPr/>
              </a:pPr>
              <a:t>2023-12-19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A84DB4CC-22E4-414E-BA0E-68DAB1C08314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378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1355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8245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012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1589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9581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7655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5388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076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1317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9639065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478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.png"  /><Relationship Id="rId3" Type="http://schemas.openxmlformats.org/officeDocument/2006/relationships/image" Target="../media/image1.png"  /><Relationship Id="rId4" Type="http://schemas.openxmlformats.org/officeDocument/2006/relationships/image" Target="../media/image2.gif"  /><Relationship Id="rId5" Type="http://schemas.openxmlformats.org/officeDocument/2006/relationships/image" Target="../media/image3.jpeg"  /><Relationship Id="rId6" Type="http://schemas.openxmlformats.org/officeDocument/2006/relationships/image" Target="../media/image4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2.gif"  /><Relationship Id="rId3" Type="http://schemas.openxmlformats.org/officeDocument/2006/relationships/image" Target="../media/image5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2.gif"  /><Relationship Id="rId3" Type="http://schemas.openxmlformats.org/officeDocument/2006/relationships/image" Target="../media/image6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2.gif"  /><Relationship Id="rId3" Type="http://schemas.openxmlformats.org/officeDocument/2006/relationships/image" Target="../media/image7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2.gif"  /><Relationship Id="rId3" Type="http://schemas.openxmlformats.org/officeDocument/2006/relationships/image" Target="../media/image8.png"  /><Relationship Id="rId4" Type="http://schemas.openxmlformats.org/officeDocument/2006/relationships/image" Target="../media/image9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.png"  /><Relationship Id="rId3" Type="http://schemas.openxmlformats.org/officeDocument/2006/relationships/image" Target="../media/image1.png"  /><Relationship Id="rId4" Type="http://schemas.openxmlformats.org/officeDocument/2006/relationships/image" Target="../media/image2.gif"  /><Relationship Id="rId5" Type="http://schemas.openxmlformats.org/officeDocument/2006/relationships/image" Target="../media/image3.jpe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76848" y="122926"/>
            <a:ext cx="11638303" cy="6291076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/>
              <a:t>청소년 복합문화</a:t>
            </a:r>
            <a:r>
              <a:rPr lang="en-US" altLang="ko-KR"/>
              <a:t>.  </a:t>
            </a:r>
            <a:r>
              <a:rPr lang="ko-KR" altLang="en-US"/>
              <a:t>체육광장 건립의 필요성과 제안 및 요청</a:t>
            </a:r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80"/>
          <a:stretch>
            <a:fillRect/>
          </a:stretch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t="81780"/>
          <a:stretch>
            <a:fillRect/>
          </a:stretch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pic>
        <p:nvPicPr>
          <p:cNvPr id="7" name="_x437188504" descr="EMB000051d8616b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683027" y="3269714"/>
          <a:ext cx="5394650" cy="1112139"/>
        </p:xfrm>
        <a:graphic>
          <a:graphicData uri="http://schemas.openxmlformats.org/drawingml/2006/table">
            <a:tbl>
              <a:tblGrid>
                <a:gridCol w="5394650"/>
              </a:tblGrid>
              <a:tr h="785730">
                <a:tc>
                  <a:txBody>
                    <a:bodyPr vert="horz" lIns="17907" tIns="17907" rIns="17907" bIns="1790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36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【</a:t>
                      </a:r>
                      <a:r>
                        <a:rPr lang="ko-KR" altLang="en-US" sz="44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박한근</a:t>
                      </a:r>
                      <a:r>
                        <a:rPr lang="ko-KR" altLang="en-US" sz="4400" kern="0" spc="-60" baseline="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 의원</a:t>
                      </a:r>
                      <a:r>
                        <a:rPr lang="en-US" altLang="ko-KR" sz="44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】</a:t>
                      </a:r>
                      <a:endParaRPr lang="ko-KR" altLang="en-US" sz="18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896424" y="1194086"/>
            <a:ext cx="7907973" cy="237623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ko-KR" altLang="en-US" sz="5000">
                <a:latin typeface="HY헤드라인M"/>
                <a:ea typeface="HY헤드라인M"/>
              </a:rPr>
              <a:t>천사운동의 발상지 원주에 </a:t>
            </a:r>
            <a:r>
              <a:rPr lang="ko-KR" altLang="en-US" sz="5000" spc="-100">
                <a:latin typeface="HY헤드라인M"/>
                <a:ea typeface="HY헤드라인M"/>
              </a:rPr>
              <a:t>천사공원</a:t>
            </a:r>
            <a:r>
              <a:rPr lang="en-US" altLang="en-US" sz="5000" spc="-100">
                <a:latin typeface="HY헤드라인M"/>
                <a:ea typeface="HY헤드라인M"/>
              </a:rPr>
              <a:t>·</a:t>
            </a:r>
            <a:r>
              <a:rPr lang="ko-KR" altLang="en-US" sz="5000" spc="-100">
                <a:latin typeface="HY헤드라인M"/>
                <a:ea typeface="HY헤드라인M"/>
              </a:rPr>
              <a:t>천사운동 기념탑 건립 촉구</a:t>
            </a:r>
            <a:endParaRPr lang="ko-KR" altLang="en-US" sz="5000" spc="-100">
              <a:latin typeface="HY헤드라인M"/>
              <a:ea typeface="HY헤드라인M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638629" y="1209181"/>
            <a:ext cx="3091542" cy="411756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5" name="직사각형 14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6" name="직사각형 15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pic>
        <p:nvPicPr>
          <p:cNvPr id="17" name="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6096000" y="4427891"/>
            <a:ext cx="2190043" cy="190041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0" y="0"/>
            <a:ext cx="3611738" cy="81915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>
              <a:defRPr/>
            </a:pPr>
            <a:r>
              <a:rPr lang="ko-KR" altLang="en-US" b="1"/>
              <a:t> </a:t>
            </a:r>
            <a:r>
              <a:rPr lang="ko-KR" altLang="en-US" sz="2600" b="1"/>
              <a:t>① 서울 올림픽공원</a:t>
            </a:r>
            <a:endParaRPr lang="en-US" altLang="ko-KR" sz="2600" b="1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4" name="직사각형 13"/>
          <p:cNvSpPr/>
          <p:nvPr/>
        </p:nvSpPr>
        <p:spPr>
          <a:xfrm>
            <a:off x="692238" y="1130726"/>
            <a:ext cx="6659434" cy="5340349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6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710670" y="1158522"/>
            <a:ext cx="6619670" cy="5317067"/>
          </a:xfrm>
          <a:prstGeom prst="rect">
            <a:avLst/>
          </a:prstGeom>
        </p:spPr>
      </p:pic>
      <p:sp>
        <p:nvSpPr>
          <p:cNvPr id="20" name=""/>
          <p:cNvSpPr txBox="1"/>
          <p:nvPr/>
        </p:nvSpPr>
        <p:spPr>
          <a:xfrm>
            <a:off x="7494754" y="1669519"/>
            <a:ext cx="4697246" cy="3291100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/>
            </a:pPr>
            <a:r>
              <a:rPr lang="en-US" altLang="ko-KR" sz="3000" b="1" spc="-500"/>
              <a:t>1988</a:t>
            </a:r>
            <a:r>
              <a:rPr lang="ko-KR" altLang="en-US" sz="3000" b="1" spc="-500"/>
              <a:t>년 서울올림픽 기념 조형물</a:t>
            </a:r>
            <a:endParaRPr lang="ko-KR" altLang="en-US" sz="3000" b="1" spc="-400"/>
          </a:p>
          <a:p>
            <a:pPr>
              <a:defRPr/>
            </a:pPr>
            <a:r>
              <a:rPr lang="ko-KR" altLang="en-US" sz="3000" b="1" spc="-200"/>
              <a:t>  </a:t>
            </a:r>
            <a:endParaRPr lang="en-US" altLang="ko-KR" sz="3000" b="1" spc="-200"/>
          </a:p>
          <a:p>
            <a:pPr>
              <a:defRPr/>
            </a:pPr>
            <a:r>
              <a:rPr lang="ko-KR" altLang="en-US" sz="3000" b="1" spc="-200"/>
              <a:t>  </a:t>
            </a:r>
            <a:r>
              <a:rPr lang="en-US" altLang="ko-KR" sz="3000" b="1" spc="-200"/>
              <a:t>‘</a:t>
            </a:r>
            <a:r>
              <a:rPr lang="ko-KR" altLang="en-US" sz="3000" b="1" spc="-200"/>
              <a:t>평화의 문</a:t>
            </a:r>
            <a:r>
              <a:rPr lang="en-US" altLang="ko-KR" sz="3000" b="1" spc="-200"/>
              <a:t>’</a:t>
            </a:r>
            <a:endParaRPr lang="en-US" altLang="ko-KR" sz="3000" b="1" spc="-200"/>
          </a:p>
          <a:p>
            <a:pPr algn="ctr">
              <a:defRPr/>
            </a:pPr>
            <a:endParaRPr lang="en-US" altLang="ko-KR" sz="3000" b="1" spc="-200"/>
          </a:p>
          <a:p>
            <a:pPr>
              <a:defRPr/>
            </a:pPr>
            <a:r>
              <a:rPr lang="en-US" altLang="ko-KR" sz="3000" b="1" spc="-200"/>
              <a:t>-</a:t>
            </a:r>
            <a:r>
              <a:rPr lang="ko-KR" altLang="en-US" sz="3000" b="1" spc="-200"/>
              <a:t> </a:t>
            </a:r>
            <a:r>
              <a:rPr lang="ko-KR" altLang="en-US" sz="3000" b="1" spc="0"/>
              <a:t>올림픽공원의 대표적  </a:t>
            </a:r>
            <a:endParaRPr lang="ko-KR" altLang="en-US" sz="3000" b="1" spc="0"/>
          </a:p>
          <a:p>
            <a:pPr>
              <a:defRPr/>
            </a:pPr>
            <a:r>
              <a:rPr lang="ko-KR" altLang="en-US" sz="3000" b="1" spc="0"/>
              <a:t>상징물이자 정문 역할</a:t>
            </a:r>
            <a:endParaRPr lang="ko-KR" altLang="en-US" sz="3000" b="1" spc="0"/>
          </a:p>
          <a:p>
            <a:pPr>
              <a:defRPr/>
            </a:pPr>
            <a:r>
              <a:rPr lang="ko-KR" altLang="en-US" sz="3000" b="1" spc="-200"/>
              <a:t>  </a:t>
            </a:r>
            <a:endParaRPr lang="ko-KR" altLang="en-US" sz="3000" b="1" spc="-2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0" y="0"/>
            <a:ext cx="5350580" cy="81915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>
              <a:defRPr/>
            </a:pPr>
            <a:r>
              <a:rPr lang="ko-KR" altLang="en-US" sz="2600" b="1"/>
              <a:t> ② 대전 엑스포 과학공원</a:t>
            </a:r>
            <a:endParaRPr lang="ko-KR" altLang="en-US" sz="2600" b="1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-20864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pic>
        <p:nvPicPr>
          <p:cNvPr id="15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6" name="직사각형 15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4" name="직사각형 3"/>
          <p:cNvSpPr/>
          <p:nvPr/>
        </p:nvSpPr>
        <p:spPr>
          <a:xfrm>
            <a:off x="692238" y="1130726"/>
            <a:ext cx="6958770" cy="5340349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9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722249" y="1162662"/>
            <a:ext cx="6899777" cy="5287129"/>
          </a:xfrm>
          <a:prstGeom prst="rect">
            <a:avLst/>
          </a:prstGeom>
        </p:spPr>
      </p:pic>
      <p:sp>
        <p:nvSpPr>
          <p:cNvPr id="20" name=""/>
          <p:cNvSpPr txBox="1"/>
          <p:nvPr/>
        </p:nvSpPr>
        <p:spPr>
          <a:xfrm>
            <a:off x="7617354" y="1669520"/>
            <a:ext cx="4574646" cy="3291100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1993</a:t>
            </a: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년 대전엑스포 상징</a:t>
            </a:r>
            <a:endPara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 </a:t>
            </a:r>
            <a:endPara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 </a:t>
            </a:r>
            <a:r>
              <a: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‘</a:t>
            </a: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한빛탑</a:t>
            </a:r>
            <a:r>
              <a: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’</a:t>
            </a:r>
            <a:endPara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-</a:t>
            </a: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4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엑스포 개최연도인 </a:t>
            </a:r>
            <a:r>
              <a:rPr xmlns:mc="http://schemas.openxmlformats.org/markup-compatibility/2006" xmlns:hp="http://schemas.haansoft.com/office/presentation/8.0" kumimoji="0" lang="en-US" altLang="ko-KR" sz="3000" b="1" i="0" u="none" strike="noStrike" kern="1200" cap="none" spc="-4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1993</a:t>
            </a: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4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년을 상징하는 </a:t>
            </a:r>
            <a:r>
              <a:rPr xmlns:mc="http://schemas.openxmlformats.org/markup-compatibility/2006" xmlns:hp="http://schemas.haansoft.com/office/presentation/8.0" kumimoji="0" lang="en-US" altLang="ko-KR" sz="3000" b="1" i="0" u="none" strike="noStrike" kern="1200" cap="none" spc="-4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93m </a:t>
            </a: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4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높이</a:t>
            </a:r>
            <a:endPara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 </a:t>
            </a:r>
            <a:endPara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0" y="0"/>
            <a:ext cx="5782962" cy="81915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>
              <a:defRPr/>
            </a:pPr>
            <a:r>
              <a:rPr lang="ko-KR" altLang="en-US" b="1"/>
              <a:t> </a:t>
            </a:r>
            <a:r>
              <a:rPr lang="ko-KR" altLang="en-US" sz="2600" b="1"/>
              <a:t>③ 여수 엑스포 빅오</a:t>
            </a:r>
            <a:r>
              <a:rPr lang="en-US" altLang="ko-KR" sz="2600" b="1"/>
              <a:t>(Big-O)</a:t>
            </a:r>
            <a:r>
              <a:rPr lang="ko-KR" altLang="en-US" sz="2600" b="1"/>
              <a:t> 조형물</a:t>
            </a:r>
            <a:endParaRPr lang="ko-KR" altLang="en-US" sz="2600" b="1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8" name="직사각형 7"/>
          <p:cNvSpPr/>
          <p:nvPr/>
        </p:nvSpPr>
        <p:spPr>
          <a:xfrm>
            <a:off x="-24039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32" name="직사각형 3"/>
          <p:cNvSpPr/>
          <p:nvPr/>
        </p:nvSpPr>
        <p:spPr>
          <a:xfrm>
            <a:off x="692238" y="1130726"/>
            <a:ext cx="6958770" cy="5340349"/>
          </a:xfrm>
          <a:prstGeom prst="rect">
            <a:avLst/>
          </a:prstGeom>
          <a:noFill/>
          <a:ln w="50800" cap="flat" cmpd="sng" algn="ctr">
            <a:solidFill>
              <a:srgbClr val="000000">
                <a:alpha val="100000"/>
              </a:srgbClr>
            </a:solidFill>
            <a:prstDash val="solid"/>
            <a:miter/>
          </a:ln>
        </p:spPr>
        <p:txBody>
          <a:bodyPr anchor="ctr"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34" name=""/>
          <p:cNvSpPr txBox="1"/>
          <p:nvPr/>
        </p:nvSpPr>
        <p:spPr>
          <a:xfrm>
            <a:off x="7617354" y="1669520"/>
            <a:ext cx="4574646" cy="3291100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2012</a:t>
            </a: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년 여수세계박람회</a:t>
            </a:r>
            <a:endPara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랜드마크</a:t>
            </a:r>
            <a:endPara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 </a:t>
            </a:r>
            <a:endPara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 </a:t>
            </a:r>
            <a:r>
              <a: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‘</a:t>
            </a: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빅 오</a:t>
            </a:r>
            <a:r>
              <a: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(BIG-O)’</a:t>
            </a:r>
            <a:endPara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 </a:t>
            </a:r>
            <a:endPara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35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689761" y="1139699"/>
            <a:ext cx="6941746" cy="532362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0" y="0"/>
            <a:ext cx="4645025" cy="81915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>
              <a:defRPr/>
            </a:pPr>
            <a:r>
              <a:rPr lang="ko-KR" altLang="en-US" b="1"/>
              <a:t> </a:t>
            </a:r>
            <a:r>
              <a:rPr lang="ko-KR" altLang="en-US" sz="2600" b="1"/>
              <a:t>④ 포항 호미곶 해맞이광장</a:t>
            </a:r>
            <a:endParaRPr lang="ko-KR" altLang="en-US" sz="2600" b="1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2" name="직사각형 3"/>
          <p:cNvSpPr/>
          <p:nvPr/>
        </p:nvSpPr>
        <p:spPr>
          <a:xfrm>
            <a:off x="692238" y="1164744"/>
            <a:ext cx="6958770" cy="5306331"/>
          </a:xfrm>
          <a:prstGeom prst="rect">
            <a:avLst/>
          </a:prstGeom>
          <a:noFill/>
          <a:ln w="50800" cap="flat" cmpd="sng" algn="ctr">
            <a:solidFill>
              <a:srgbClr val="000000">
                <a:alpha val="100000"/>
              </a:srgbClr>
            </a:solidFill>
            <a:prstDash val="solid"/>
            <a:miter/>
          </a:ln>
        </p:spPr>
        <p:txBody>
          <a:bodyPr anchor="ctr"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13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4129316" y="1182006"/>
            <a:ext cx="3502479" cy="5287735"/>
          </a:xfrm>
          <a:prstGeom prst="rect">
            <a:avLst/>
          </a:prstGeom>
        </p:spPr>
      </p:pic>
      <p:sp>
        <p:nvSpPr>
          <p:cNvPr id="14" name=""/>
          <p:cNvSpPr txBox="1"/>
          <p:nvPr/>
        </p:nvSpPr>
        <p:spPr>
          <a:xfrm>
            <a:off x="7617354" y="1669520"/>
            <a:ext cx="4574646" cy="3748300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2000</a:t>
            </a: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년 </a:t>
            </a:r>
            <a:r>
              <a: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1</a:t>
            </a: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월 </a:t>
            </a:r>
            <a:r>
              <a: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1</a:t>
            </a: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일부터 시작된 한민족 해맞이 축전 장소</a:t>
            </a:r>
            <a:endPara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 </a:t>
            </a:r>
            <a:endPara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 </a:t>
            </a:r>
            <a:r>
              <a: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‘</a:t>
            </a: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상생의 손</a:t>
            </a:r>
            <a:r>
              <a: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’</a:t>
            </a:r>
            <a:endPara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-</a:t>
            </a: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육지에 왼손</a:t>
            </a:r>
            <a:endPara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-</a:t>
            </a: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바다에 오른손</a:t>
            </a:r>
            <a:endPara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 </a:t>
            </a:r>
            <a:endParaRPr xmlns:mc="http://schemas.openxmlformats.org/markup-compatibility/2006" xmlns:hp="http://schemas.haansoft.com/office/presentation/8.0" kumimoji="0" lang="ko-KR" altLang="en-US" sz="3000" b="1" i="0" u="none" strike="noStrike" kern="1200" cap="none" spc="-200" normalizeH="0" baseline="0" mc:Ignorable="hp" hp:hslEmbossed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16" name="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722992" y="1167493"/>
            <a:ext cx="3420836" cy="53049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41311" y="316954"/>
            <a:ext cx="11638303" cy="6291076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/>
              <a:t>청소년 복합문화</a:t>
            </a:r>
            <a:r>
              <a:rPr lang="en-US" altLang="ko-KR"/>
              <a:t>.  </a:t>
            </a:r>
            <a:r>
              <a:rPr lang="ko-KR" altLang="en-US"/>
              <a:t>체육광장 건립의 필요성과 제안 및 요청</a:t>
            </a:r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80"/>
          <a:stretch>
            <a:fillRect/>
          </a:stretch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t="81780"/>
          <a:stretch>
            <a:fillRect/>
          </a:stretch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pic>
        <p:nvPicPr>
          <p:cNvPr id="7" name="_x437188504" descr="EMB000051d8616b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632693" y="2783153"/>
          <a:ext cx="5394650" cy="1112139"/>
        </p:xfrm>
        <a:graphic>
          <a:graphicData uri="http://schemas.openxmlformats.org/drawingml/2006/table">
            <a:tbl>
              <a:tblGrid>
                <a:gridCol w="5394650"/>
              </a:tblGrid>
              <a:tr h="785730">
                <a:tc>
                  <a:txBody>
                    <a:bodyPr vert="horz" lIns="17907" tIns="17907" rIns="17907" bIns="1790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36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【</a:t>
                      </a:r>
                      <a:r>
                        <a:rPr lang="ko-KR" altLang="en-US" sz="44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박한근</a:t>
                      </a:r>
                      <a:r>
                        <a:rPr lang="ko-KR" altLang="en-US" sz="4400" kern="0" spc="-60" baseline="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 의원</a:t>
                      </a:r>
                      <a:r>
                        <a:rPr lang="en-US" altLang="ko-KR" sz="44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】</a:t>
                      </a:r>
                      <a:endParaRPr lang="ko-KR" altLang="en-US" sz="18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138428" y="2033856"/>
            <a:ext cx="4534079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ko-KR" altLang="en-US" sz="5400">
                <a:latin typeface="HY헤드라인M"/>
                <a:ea typeface="HY헤드라인M"/>
              </a:rPr>
              <a:t>감사합니다</a:t>
            </a:r>
            <a:r>
              <a:rPr lang="en-US" altLang="ko-KR" sz="5400">
                <a:latin typeface="HY헤드라인M"/>
                <a:ea typeface="HY헤드라인M"/>
              </a:rPr>
              <a:t>.</a:t>
            </a:r>
            <a:endParaRPr lang="en-US" altLang="ko-KR" sz="5400">
              <a:latin typeface="HY헤드라인M"/>
              <a:ea typeface="HY헤드라인M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638629" y="1209181"/>
            <a:ext cx="3091542" cy="411756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5" name="직사각형 14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6" name="직사각형 15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104</ep:Words>
  <ep:PresentationFormat>와이드스크린</ep:PresentationFormat>
  <ep:Paragraphs>42</ep:Paragraphs>
  <ep:Slides>6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ep:HeadingPairs>
  <ep:TitlesOfParts>
    <vt:vector size="7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2023-09-25T02:06:43.000</dcterms:created>
  <dc:creator>Microsoft 계정</dc:creator>
  <cp:lastModifiedBy>user</cp:lastModifiedBy>
  <dcterms:modified xsi:type="dcterms:W3CDTF">2023-12-19T07:12:42.063</dcterms:modified>
  <cp:revision>46</cp:revision>
  <dc:title>PowerPoint 프레젠테이션</dc:title>
  <cp:version/>
</cp:coreProperties>
</file>