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343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333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200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39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43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311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740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22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4297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8779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849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19727-FF49-4826-B742-5AFFA45BF375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23AAC-3C9C-4907-B0D9-C10B1208FF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863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103" y="4794850"/>
            <a:ext cx="9800059" cy="134218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367" y="3418152"/>
            <a:ext cx="9374376" cy="114175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103" y="1880479"/>
            <a:ext cx="10022585" cy="1302726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/>
          <a:srcRect r="19253"/>
          <a:stretch/>
        </p:blipFill>
        <p:spPr>
          <a:xfrm>
            <a:off x="702103" y="537249"/>
            <a:ext cx="8441897" cy="134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184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2816"/>
          <a:stretch/>
        </p:blipFill>
        <p:spPr>
          <a:xfrm>
            <a:off x="625715" y="4488409"/>
            <a:ext cx="9524451" cy="133548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l="2384" t="10009"/>
          <a:stretch/>
        </p:blipFill>
        <p:spPr>
          <a:xfrm>
            <a:off x="723207" y="3108595"/>
            <a:ext cx="9629617" cy="131377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/>
          <a:srcRect t="7325"/>
          <a:stretch/>
        </p:blipFill>
        <p:spPr>
          <a:xfrm>
            <a:off x="625715" y="1708967"/>
            <a:ext cx="9135575" cy="118386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/>
          <a:srcRect l="2340" r="1"/>
          <a:stretch/>
        </p:blipFill>
        <p:spPr>
          <a:xfrm>
            <a:off x="723208" y="179426"/>
            <a:ext cx="9974470" cy="1313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848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689" y="427428"/>
            <a:ext cx="10016490" cy="5785386"/>
          </a:xfrm>
        </p:spPr>
      </p:pic>
    </p:spTree>
    <p:extLst>
      <p:ext uri="{BB962C8B-B14F-4D97-AF65-F5344CB8AC3E}">
        <p14:creationId xmlns:p14="http://schemas.microsoft.com/office/powerpoint/2010/main" val="2596350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36" y="976138"/>
            <a:ext cx="8148539" cy="457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404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89" t="1905" r="-89" b="10929"/>
          <a:stretch/>
        </p:blipFill>
        <p:spPr>
          <a:xfrm>
            <a:off x="0" y="0"/>
            <a:ext cx="122069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964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515" y="1150187"/>
            <a:ext cx="9662110" cy="212502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l="1367"/>
          <a:stretch/>
        </p:blipFill>
        <p:spPr>
          <a:xfrm>
            <a:off x="1288473" y="4060073"/>
            <a:ext cx="8809792" cy="173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574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0</Words>
  <Application>Microsoft Office PowerPoint</Application>
  <PresentationFormat>와이드스크린</PresentationFormat>
  <Paragraphs>0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8</cp:revision>
  <dcterms:created xsi:type="dcterms:W3CDTF">2023-09-03T14:02:03Z</dcterms:created>
  <dcterms:modified xsi:type="dcterms:W3CDTF">2023-09-04T00:51:02Z</dcterms:modified>
</cp:coreProperties>
</file>