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 ?><Relationships xmlns="http://schemas.openxmlformats.org/package/2006/relationships"><Relationship Id="rId1" Type="http://schemas.openxmlformats.org/officeDocument/2006/relationships/officeDocument" Target="ppt/presentation.xml"  /><Relationship Id="rId2" Type="http://schemas.openxmlformats.org/package/2006/relationships/metadata/thumbnail" Target="docProps/thumbnail.jpeg"  /><Relationship Id="rId3" Type="http://schemas.openxmlformats.org/package/2006/relationships/metadata/core-properties" Target="docProps/core.xml"  /><Relationship Id="rId4" Type="http://schemas.openxmlformats.org/officeDocument/2006/relationships/extended-properties" Target="docProps/app.xml"  /></Relationships>
</file>

<file path=ppt/presentation.xml><?xml version="1.0" encoding="utf-8"?>
<p:presentation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 saveSubsetFonts="1" autoCompressPictures="0">
  <p:sldMasterIdLst>
    <p:sldMasterId id="2147483650" r:id="rId1"/>
  </p:sldMasterIdLst>
  <p:notesMasterIdLst>
    <p:notesMasterId r:id="rId2"/>
  </p:notesMasterIdLst>
  <p:sldIdLst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</p:sldIdLst>
  <p:sldSz cx="10477500" cy="8191500"/>
  <p:notesSz cx="8191500" cy="10477500"/>
  <p:defaultText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/>
</file>

<file path=ppt/tableStyles.xml><?xml version="1.0" encoding="utf-8"?>
<a:tblStyleLst xmlns:r="http://schemas.openxmlformats.org/officeDocument/2006/relationships" xmlns:c="http://schemas.openxmlformats.org/drawingml/2006/chart" xmlns:dgm="http://schemas.openxmlformats.org/drawingml/2006/diagram" xmlns:dsp="http://schemas.microsoft.com/office/drawing/2008/diagram" xmlns:a="http://schemas.openxmlformats.org/drawingml/2006/main" xmlns:pic="http://schemas.openxmlformats.org/drawingml/2006/picture" xmlns:wp="http://schemas.openxmlformats.org/drawingml/2006/wordprocessingDrawing" xmlns:xdr="http://schemas.openxmlformats.org/drawingml/2006/spreadsheetDrawing" xmlns:p="http://schemas.openxmlformats.org/presentationml/2006/main" def="{5C22544A-7EE6-4342-B048-85BDC9FD1C3A}"/>
</file>

<file path=ppt/viewProps.xml><?xml version="1.0" encoding="utf-8"?>
<p:viewPr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normalViewPr horzBarState="maximized">
    <p:restoredLeft sz="15611"/>
    <p:restoredTop sz="94610"/>
  </p:normalViewPr>
  <p:slideViewPr>
    <p:cSldViewPr snapToGrid="0" snapToObjects="1">
      <p:cViewPr varScale="1">
        <p:scale>
          <a:sx n="100" d="100"/>
          <a:sy n="100" d="100"/>
        </p:scale>
        <p:origin x="216" y="312"/>
      </p:cViewPr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 ?><Relationships xmlns="http://schemas.openxmlformats.org/package/2006/relationships"><Relationship Id="rId1" Type="http://schemas.openxmlformats.org/officeDocument/2006/relationships/slideMaster" Target="slideMasters/slideMaster1.xml"  /><Relationship Id="rId10" Type="http://schemas.openxmlformats.org/officeDocument/2006/relationships/slide" Target="slides/slide8.xml"  /><Relationship Id="rId11" Type="http://schemas.openxmlformats.org/officeDocument/2006/relationships/slide" Target="slides/slide9.xml"  /><Relationship Id="rId12" Type="http://schemas.openxmlformats.org/officeDocument/2006/relationships/slide" Target="slides/slide10.xml"  /><Relationship Id="rId13" Type="http://schemas.openxmlformats.org/officeDocument/2006/relationships/slide" Target="slides/slide11.xml"  /><Relationship Id="rId14" Type="http://schemas.openxmlformats.org/officeDocument/2006/relationships/slide" Target="slides/slide12.xml"  /><Relationship Id="rId15" Type="http://schemas.openxmlformats.org/officeDocument/2006/relationships/slide" Target="slides/slide13.xml"  /><Relationship Id="rId16" Type="http://schemas.openxmlformats.org/officeDocument/2006/relationships/slide" Target="slides/slide14.xml"  /><Relationship Id="rId17" Type="http://schemas.openxmlformats.org/officeDocument/2006/relationships/slide" Target="slides/slide15.xml"  /><Relationship Id="rId18" Type="http://schemas.openxmlformats.org/officeDocument/2006/relationships/presProps" Target="presProps.xml"  /><Relationship Id="rId19" Type="http://schemas.openxmlformats.org/officeDocument/2006/relationships/viewProps" Target="viewProps.xml"  /><Relationship Id="rId2" Type="http://schemas.openxmlformats.org/officeDocument/2006/relationships/notesMaster" Target="notesMasters/notesMaster1.xml"  /><Relationship Id="rId20" Type="http://schemas.openxmlformats.org/officeDocument/2006/relationships/theme" Target="theme/theme1.xml"  /><Relationship Id="rId21" Type="http://schemas.openxmlformats.org/officeDocument/2006/relationships/tableStyles" Target="tableStyles.xml"  /><Relationship Id="rId3" Type="http://schemas.openxmlformats.org/officeDocument/2006/relationships/slide" Target="slides/slide1.xml"  /><Relationship Id="rId4" Type="http://schemas.openxmlformats.org/officeDocument/2006/relationships/slide" Target="slides/slide2.xml"  /><Relationship Id="rId5" Type="http://schemas.openxmlformats.org/officeDocument/2006/relationships/slide" Target="slides/slide3.xml"  /><Relationship Id="rId6" Type="http://schemas.openxmlformats.org/officeDocument/2006/relationships/slide" Target="slides/slide4.xml"  /><Relationship Id="rId7" Type="http://schemas.openxmlformats.org/officeDocument/2006/relationships/slide" Target="slides/slide5.xml"  /><Relationship Id="rId8" Type="http://schemas.openxmlformats.org/officeDocument/2006/relationships/slide" Target="slides/slide6.xml"  /><Relationship Id="rId9" Type="http://schemas.openxmlformats.org/officeDocument/2006/relationships/slide" Target="slides/slide7.xml"  /></Relationships>
</file>

<file path=ppt/notesMasters/_rels/notesMaster1.xml.rels><?xml version="1.0" encoding="UTF-8" standalone="yes" ?><Relationships xmlns="http://schemas.openxmlformats.org/package/2006/relationships"><Relationship Id="rId1" Type="http://schemas.openxmlformats.org/officeDocument/2006/relationships/theme" Target="../theme/theme2.xml"  /></Relationships>
</file>

<file path=ppt/notesMasters/notesMaster1.xml><?xml version="1.0" encoding="utf-8"?>
<p:notesMaster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 idx="0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/>
          <a:lstStyle>
            <a:lvl1pPr algn="l">
              <a:defRPr sz="1200"/>
            </a:lvl1pPr>
          </a:lstStyle>
          <a:p>
            <a:pPr lvl="0">
              <a:defRPr/>
            </a:pPr>
            <a:r>
              <a:rPr lang="ko-KR" altLang="en-US"/>
              <a:t/>
            </a:r>
            <a:endParaRPr lang="ko-KR" alt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/>
          <a:lstStyle>
            <a:lvl1pPr algn="r">
              <a:defRPr sz="1200"/>
            </a:lvl1pPr>
          </a:lstStyle>
          <a:p>
            <a:pPr lvl="0">
              <a:defRPr/>
            </a:pPr>
            <a:fld id="{5282F153-3F37-0F45-9E97-73ACFA13230C}" type="datetime1">
              <a:rPr lang="en-US"/>
              <a:pPr lvl="0">
                <a:defRPr/>
              </a:pPr>
              <a:t>6/27/2023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 noTextEdi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anchor="ctr"/>
          <a:lstStyle/>
          <a:p>
            <a:pPr lvl="0">
              <a:defRPr/>
            </a:pPr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/>
          <a:lstStyle/>
          <a:p>
            <a:pPr lvl="0">
              <a:defRPr/>
            </a:pPr>
            <a:r>
              <a:rPr lang="en-US"/>
              <a:t>Click to edit Master text styles</a:t>
            </a:r>
            <a:endParaRPr lang="en-US"/>
          </a:p>
          <a:p>
            <a:pPr lvl="1">
              <a:defRPr/>
            </a:pPr>
            <a:r>
              <a:rPr lang="en-US"/>
              <a:t>Second level</a:t>
            </a:r>
            <a:endParaRPr lang="en-US"/>
          </a:p>
          <a:p>
            <a:pPr lvl="2">
              <a:defRPr/>
            </a:pPr>
            <a:r>
              <a:rPr lang="en-US"/>
              <a:t>Third level</a:t>
            </a:r>
            <a:endParaRPr lang="en-US"/>
          </a:p>
          <a:p>
            <a:pPr lvl="3">
              <a:defRPr/>
            </a:pPr>
            <a:r>
              <a:rPr lang="en-US"/>
              <a:t>Fourth level</a:t>
            </a:r>
            <a:endParaRPr lang="en-US"/>
          </a:p>
          <a:p>
            <a:pPr lvl="4">
              <a:defRPr/>
            </a:pPr>
            <a:r>
              <a:rPr lang="en-US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anchor="b"/>
          <a:lstStyle>
            <a:lvl1pPr algn="l">
              <a:defRPr sz="1200"/>
            </a:lvl1pPr>
          </a:lstStyle>
          <a:p>
            <a:pPr lvl="0">
              <a:defRPr/>
            </a:pPr>
            <a:r>
              <a:rPr lang="ko-KR" altLang="en-US"/>
              <a:t/>
            </a:r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anchor="b"/>
          <a:lstStyle>
            <a:lvl1pPr algn="r">
              <a:defRPr sz="1200"/>
            </a:lvl1pPr>
          </a:lstStyle>
          <a:p>
            <a:pPr lvl="0">
              <a:defRPr/>
            </a:pPr>
            <a:fld id="{CE5E9CC1-C706-0F49-92D6-E571CC5EEA8F}" type="slidenum">
              <a:rPr lang="en-US"/>
              <a:pPr lvl="0"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 ?><Relationships xmlns="http://schemas.openxmlformats.org/package/2006/relationships"><Relationship Id="rId1" Type="http://schemas.openxmlformats.org/officeDocument/2006/relationships/slide" Target="../slides/slide1.xml"  /><Relationship Id="rId2" Type="http://schemas.openxmlformats.org/officeDocument/2006/relationships/notesMaster" Target="../notesMasters/notesMaster1.xml"  /></Relationships>
</file>

<file path=ppt/notesSlides/_rels/notesSlide2.xml.rels><?xml version="1.0" encoding="UTF-8" standalone="yes" ?><Relationships xmlns="http://schemas.openxmlformats.org/package/2006/relationships"><Relationship Id="rId1" Type="http://schemas.openxmlformats.org/officeDocument/2006/relationships/slide" Target="../slides/slide2.xml"  /><Relationship Id="rId2" Type="http://schemas.openxmlformats.org/officeDocument/2006/relationships/notesMaster" Target="../notesMasters/notesMaster1.xml"  /></Relationships>
</file>

<file path=ppt/notesSlides/_rels/notesSlide3.xml.rels><?xml version="1.0" encoding="UTF-8" standalone="yes" ?><Relationships xmlns="http://schemas.openxmlformats.org/package/2006/relationships"><Relationship Id="rId1" Type="http://schemas.openxmlformats.org/officeDocument/2006/relationships/slide" Target="../slides/slide3.xml"  /><Relationship Id="rId2" Type="http://schemas.openxmlformats.org/officeDocument/2006/relationships/notesMaster" Target="../notesMasters/notesMaster1.xml"  /></Relationships>
</file>

<file path=ppt/notesSlides/_rels/notesSlide4.xml.rels><?xml version="1.0" encoding="UTF-8" standalone="yes" ?><Relationships xmlns="http://schemas.openxmlformats.org/package/2006/relationships"><Relationship Id="rId1" Type="http://schemas.openxmlformats.org/officeDocument/2006/relationships/slide" Target="../slides/slide4.xml"  /><Relationship Id="rId2" Type="http://schemas.openxmlformats.org/officeDocument/2006/relationships/notesMaster" Target="../notesMasters/notesMaster1.xml"  /></Relationships>
</file>

<file path=ppt/notesSlides/_rels/notesSlide5.xml.rels><?xml version="1.0" encoding="UTF-8" standalone="yes" ?><Relationships xmlns="http://schemas.openxmlformats.org/package/2006/relationships"><Relationship Id="rId1" Type="http://schemas.openxmlformats.org/officeDocument/2006/relationships/slide" Target="../slides/slide5.xml"  /><Relationship Id="rId2" Type="http://schemas.openxmlformats.org/officeDocument/2006/relationships/notesMaster" Target="../notesMasters/notesMaster1.xml"  /></Relationships>
</file>

<file path=ppt/notesSlides/_rels/notesSlide6.xml.rels><?xml version="1.0" encoding="UTF-8" standalone="yes" ?><Relationships xmlns="http://schemas.openxmlformats.org/package/2006/relationships"><Relationship Id="rId1" Type="http://schemas.openxmlformats.org/officeDocument/2006/relationships/slide" Target="../slides/slide6.xml"  /><Relationship Id="rId2" Type="http://schemas.openxmlformats.org/officeDocument/2006/relationships/notesMaster" Target="../notesMasters/notesMaster1.xml"  /></Relationships>
</file>

<file path=ppt/notesSlides/_rels/notesSlide7.xml.rels><?xml version="1.0" encoding="UTF-8" standalone="yes" ?><Relationships xmlns="http://schemas.openxmlformats.org/package/2006/relationships"><Relationship Id="rId1" Type="http://schemas.openxmlformats.org/officeDocument/2006/relationships/slide" Target="../slides/slide7.xml"  /><Relationship Id="rId2" Type="http://schemas.openxmlformats.org/officeDocument/2006/relationships/notesMaster" Target="../notesMasters/notesMaster1.xml"  /></Relationships>
</file>

<file path=ppt/notesSlides/_rels/notesSlide8.xml.rels><?xml version="1.0" encoding="UTF-8" standalone="yes" ?><Relationships xmlns="http://schemas.openxmlformats.org/package/2006/relationships"><Relationship Id="rId1" Type="http://schemas.openxmlformats.org/officeDocument/2006/relationships/slide" Target="../slides/slide8.xml"  /><Relationship Id="rId2" Type="http://schemas.openxmlformats.org/officeDocument/2006/relationships/notesMaster" Target="../notesMasters/notesMaster1.xml"  /></Relationships>
</file>

<file path=ppt/notesSlides/_rels/notesSlide9.xml.rels><?xml version="1.0" encoding="UTF-8" standalone="yes" ?><Relationships xmlns="http://schemas.openxmlformats.org/package/2006/relationships"><Relationship Id="rId1" Type="http://schemas.openxmlformats.org/officeDocument/2006/relationships/slide" Target="../slides/slide9.xml"  /><Relationship Id="rId2" Type="http://schemas.openxmlformats.org/officeDocument/2006/relationships/notesMaster" Target="../notesMasters/notesMaster1.xml"  /></Relationships>
</file>

<file path=ppt/notesSlides/_rels/notesSlide10.xml.rels><?xml version="1.0" encoding="UTF-8" standalone="yes" ?><Relationships xmlns="http://schemas.openxmlformats.org/package/2006/relationships"><Relationship Id="rId1" Type="http://schemas.openxmlformats.org/officeDocument/2006/relationships/slide" Target="../slides/slide10.xml"  /><Relationship Id="rId2" Type="http://schemas.openxmlformats.org/officeDocument/2006/relationships/notesMaster" Target="../notesMasters/notesMaster1.xml"  /></Relationships>
</file>

<file path=ppt/notesSlides/_rels/notesSlide11.xml.rels><?xml version="1.0" encoding="UTF-8" standalone="yes" ?><Relationships xmlns="http://schemas.openxmlformats.org/package/2006/relationships"><Relationship Id="rId1" Type="http://schemas.openxmlformats.org/officeDocument/2006/relationships/slide" Target="../slides/slide11.xml"  /><Relationship Id="rId2" Type="http://schemas.openxmlformats.org/officeDocument/2006/relationships/notesMaster" Target="../notesMasters/notesMaster1.xml"  /></Relationships>
</file>

<file path=ppt/notesSlides/_rels/notesSlide12.xml.rels><?xml version="1.0" encoding="UTF-8" standalone="yes" ?><Relationships xmlns="http://schemas.openxmlformats.org/package/2006/relationships"><Relationship Id="rId1" Type="http://schemas.openxmlformats.org/officeDocument/2006/relationships/slide" Target="../slides/slide12.xml"  /><Relationship Id="rId2" Type="http://schemas.openxmlformats.org/officeDocument/2006/relationships/notesMaster" Target="../notesMasters/notesMaster1.xml"  /></Relationships>
</file>

<file path=ppt/notesSlides/_rels/notesSlide13.xml.rels><?xml version="1.0" encoding="UTF-8" standalone="yes" ?><Relationships xmlns="http://schemas.openxmlformats.org/package/2006/relationships"><Relationship Id="rId1" Type="http://schemas.openxmlformats.org/officeDocument/2006/relationships/slide" Target="../slides/slide13.xml"  /><Relationship Id="rId2" Type="http://schemas.openxmlformats.org/officeDocument/2006/relationships/notesMaster" Target="../notesMasters/notesMaster1.xml"  /></Relationships>
</file>

<file path=ppt/notesSlides/_rels/notesSlide14.xml.rels><?xml version="1.0" encoding="UTF-8" standalone="yes" ?><Relationships xmlns="http://schemas.openxmlformats.org/package/2006/relationships"><Relationship Id="rId1" Type="http://schemas.openxmlformats.org/officeDocument/2006/relationships/slide" Target="../slides/slide14.xml"  /><Relationship Id="rId2" Type="http://schemas.openxmlformats.org/officeDocument/2006/relationships/notesMaster" Target="../notesMasters/notesMaster1.xml"  /></Relationships>
</file>

<file path=ppt/notesSlides/_rels/notesSlide15.xml.rels><?xml version="1.0" encoding="UTF-8" standalone="yes" ?><Relationships xmlns="http://schemas.openxmlformats.org/package/2006/relationships"><Relationship Id="rId1" Type="http://schemas.openxmlformats.org/officeDocument/2006/relationships/notesMaster" Target="../notesMasters/notesMaster1.xml"  /><Relationship Id="rId2" Type="http://schemas.openxmlformats.org/officeDocument/2006/relationships/slide" Target="../slides/slide15.xml"  /></Relationships>
</file>

<file path=ppt/notesSlides/notesSlide1.xml><?xml version="1.0" encoding="utf-8"?>
<p:notes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 noTextEdit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0">
              <a:defRPr/>
            </a:pPr>
            <a:r>
              <a:rPr lang="ko-KR" altLang="en-US"/>
              <a:t/>
            </a:r>
            <a:endParaRPr lang="ko-KR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lvl="0">
              <a:defRPr/>
            </a:pPr>
            <a:fld id="{F7021451-1387-4CA6-816F-3879F97B5CBC}" type="slidenum">
              <a:rPr lang="en-US"/>
              <a:pPr lvl="0">
                <a:defRPr/>
              </a:pPr>
              <a:t>1</a:t>
            </a:fld>
            <a:endParaRPr lang="en-US"/>
          </a:p>
        </p:txBody>
      </p:sp>
    </p:spTree>
  </p:cSld>
  <p:clrMapOvr>
    <a:masterClrMapping/>
  </p:clrMapOvr>
</p:notes>
</file>

<file path=ppt/notesSlides/notesSlide2.xml><?xml version="1.0" encoding="utf-8"?>
<p:notes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 noTextEdit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0">
              <a:defRPr/>
            </a:pPr>
            <a:r>
              <a:rPr lang="ko-KR" altLang="en-US"/>
              <a:t/>
            </a:r>
            <a:endParaRPr lang="ko-KR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lvl="0">
              <a:defRPr/>
            </a:pPr>
            <a:fld id="{F7021451-1387-4CA6-816F-3879F97B5CBC}" type="slidenum">
              <a:rPr lang="en-US"/>
              <a:pPr lvl="0">
                <a:defRPr/>
              </a:pPr>
              <a:t>2</a:t>
            </a:fld>
            <a:endParaRPr lang="en-US"/>
          </a:p>
        </p:txBody>
      </p:sp>
    </p:spTree>
  </p:cSld>
  <p:clrMapOvr>
    <a:masterClrMapping/>
  </p:clrMapOvr>
</p:notes>
</file>

<file path=ppt/notesSlides/notesSlide3.xml><?xml version="1.0" encoding="utf-8"?>
<p:notes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 noTextEdit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0">
              <a:defRPr/>
            </a:pPr>
            <a:r>
              <a:rPr lang="ko-KR" altLang="en-US"/>
              <a:t/>
            </a:r>
            <a:endParaRPr lang="ko-KR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lvl="0">
              <a:defRPr/>
            </a:pPr>
            <a:fld id="{F7021451-1387-4CA6-816F-3879F97B5CBC}" type="slidenum">
              <a:rPr lang="en-US"/>
              <a:pPr lvl="0">
                <a:defRPr/>
              </a:pPr>
              <a:t>3</a:t>
            </a:fld>
            <a:endParaRPr lang="en-US"/>
          </a:p>
        </p:txBody>
      </p:sp>
    </p:spTree>
  </p:cSld>
  <p:clrMapOvr>
    <a:masterClrMapping/>
  </p:clrMapOvr>
</p:notes>
</file>

<file path=ppt/notesSlides/notesSlide4.xml><?xml version="1.0" encoding="utf-8"?>
<p:notes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 noTextEdit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0">
              <a:defRPr/>
            </a:pPr>
            <a:r>
              <a:rPr lang="ko-KR" altLang="en-US"/>
              <a:t/>
            </a:r>
            <a:endParaRPr lang="ko-KR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lvl="0">
              <a:defRPr/>
            </a:pPr>
            <a:fld id="{F7021451-1387-4CA6-816F-3879F97B5CBC}" type="slidenum">
              <a:rPr lang="en-US"/>
              <a:pPr lvl="0">
                <a:defRPr/>
              </a:pPr>
              <a:t>4</a:t>
            </a:fld>
            <a:endParaRPr lang="en-US"/>
          </a:p>
        </p:txBody>
      </p:sp>
    </p:spTree>
  </p:cSld>
  <p:clrMapOvr>
    <a:masterClrMapping/>
  </p:clrMapOvr>
</p:notes>
</file>

<file path=ppt/notesSlides/notesSlide5.xml><?xml version="1.0" encoding="utf-8"?>
<p:notes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 noTextEdit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0">
              <a:defRPr/>
            </a:pPr>
            <a:r>
              <a:rPr lang="ko-KR" altLang="en-US"/>
              <a:t/>
            </a:r>
            <a:endParaRPr lang="ko-KR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lvl="0">
              <a:defRPr/>
            </a:pPr>
            <a:fld id="{F7021451-1387-4CA6-816F-3879F97B5CBC}" type="slidenum">
              <a:rPr lang="en-US"/>
              <a:pPr lvl="0">
                <a:defRPr/>
              </a:pPr>
              <a:t>5</a:t>
            </a:fld>
            <a:endParaRPr lang="en-US"/>
          </a:p>
        </p:txBody>
      </p:sp>
    </p:spTree>
  </p:cSld>
  <p:clrMapOvr>
    <a:masterClrMapping/>
  </p:clrMapOvr>
</p:notes>
</file>

<file path=ppt/notesSlides/notesSlide6.xml><?xml version="1.0" encoding="utf-8"?>
<p:notes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 noTextEdit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0">
              <a:defRPr/>
            </a:pPr>
            <a:r>
              <a:rPr lang="ko-KR" altLang="en-US"/>
              <a:t/>
            </a:r>
            <a:endParaRPr lang="ko-KR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lvl="0">
              <a:defRPr/>
            </a:pPr>
            <a:fld id="{F7021451-1387-4CA6-816F-3879F97B5CBC}" type="slidenum">
              <a:rPr lang="en-US"/>
              <a:pPr lvl="0">
                <a:defRPr/>
              </a:pPr>
              <a:t>6</a:t>
            </a:fld>
            <a:endParaRPr lang="en-US"/>
          </a:p>
        </p:txBody>
      </p:sp>
    </p:spTree>
  </p:cSld>
  <p:clrMapOvr>
    <a:masterClrMapping/>
  </p:clrMapOvr>
</p:notes>
</file>

<file path=ppt/notesSlides/notesSlide7.xml><?xml version="1.0" encoding="utf-8"?>
<p:notes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 noTextEdit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0">
              <a:defRPr/>
            </a:pPr>
            <a:r>
              <a:rPr lang="ko-KR" altLang="en-US"/>
              <a:t/>
            </a:r>
            <a:endParaRPr lang="ko-KR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lvl="0">
              <a:defRPr/>
            </a:pPr>
            <a:fld id="{F7021451-1387-4CA6-816F-3879F97B5CBC}" type="slidenum">
              <a:rPr lang="en-US"/>
              <a:pPr lvl="0">
                <a:defRPr/>
              </a:pPr>
              <a:t>7</a:t>
            </a:fld>
            <a:endParaRPr lang="en-US"/>
          </a:p>
        </p:txBody>
      </p:sp>
    </p:spTree>
  </p:cSld>
  <p:clrMapOvr>
    <a:masterClrMapping/>
  </p:clrMapOvr>
</p:notes>
</file>

<file path=ppt/notesSlides/notesSlide8.xml><?xml version="1.0" encoding="utf-8"?>
<p:notes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 noTextEdit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0">
              <a:defRPr/>
            </a:pPr>
            <a:r>
              <a:rPr lang="ko-KR" altLang="en-US"/>
              <a:t/>
            </a:r>
            <a:endParaRPr lang="ko-KR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lvl="0">
              <a:defRPr/>
            </a:pPr>
            <a:fld id="{F7021451-1387-4CA6-816F-3879F97B5CBC}" type="slidenum">
              <a:rPr lang="en-US"/>
              <a:pPr lvl="0">
                <a:defRPr/>
              </a:pPr>
              <a:t>8</a:t>
            </a:fld>
            <a:endParaRPr lang="en-US"/>
          </a:p>
        </p:txBody>
      </p:sp>
    </p:spTree>
  </p:cSld>
  <p:clrMapOvr>
    <a:masterClrMapping/>
  </p:clrMapOvr>
</p:notes>
</file>

<file path=ppt/notesSlides/notesSlide9.xml><?xml version="1.0" encoding="utf-8"?>
<p:notes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 noTextEdit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0">
              <a:defRPr/>
            </a:pPr>
            <a:r>
              <a:rPr lang="ko-KR" altLang="en-US"/>
              <a:t/>
            </a:r>
            <a:endParaRPr lang="ko-KR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lvl="0">
              <a:defRPr/>
            </a:pPr>
            <a:fld id="{F7021451-1387-4CA6-816F-3879F97B5CBC}" type="slidenum">
              <a:rPr lang="en-US"/>
              <a:pPr lvl="0">
                <a:defRPr/>
              </a:pPr>
              <a:t>9</a:t>
            </a:fld>
            <a:endParaRPr lang="en-US"/>
          </a:p>
        </p:txBody>
      </p:sp>
    </p:spTree>
  </p:cSld>
  <p:clrMapOvr>
    <a:masterClrMapping/>
  </p:clrMapOvr>
</p:notes>
</file>

<file path=ppt/notesSlides/notesSlide10.xml><?xml version="1.0" encoding="utf-8"?>
<p:notes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 noTextEdit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0">
              <a:defRPr/>
            </a:pPr>
            <a:r>
              <a:rPr lang="ko-KR" altLang="en-US"/>
              <a:t/>
            </a:r>
            <a:endParaRPr lang="ko-KR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lvl="0">
              <a:defRPr/>
            </a:pPr>
            <a:fld id="{F7021451-1387-4CA6-816F-3879F97B5CBC}" type="slidenum">
              <a:rPr lang="en-US"/>
              <a:pPr lvl="0">
                <a:defRPr/>
              </a:pPr>
              <a:t>10</a:t>
            </a:fld>
            <a:endParaRPr lang="en-US"/>
          </a:p>
        </p:txBody>
      </p:sp>
    </p:spTree>
  </p:cSld>
  <p:clrMapOvr>
    <a:masterClrMapping/>
  </p:clrMapOvr>
</p:notes>
</file>

<file path=ppt/notesSlides/notesSlide11.xml><?xml version="1.0" encoding="utf-8"?>
<p:notes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 noTextEdit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0">
              <a:defRPr/>
            </a:pPr>
            <a:r>
              <a:rPr lang="ko-KR" altLang="en-US"/>
              <a:t/>
            </a:r>
            <a:endParaRPr lang="ko-KR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lvl="0">
              <a:defRPr/>
            </a:pPr>
            <a:fld id="{F7021451-1387-4CA6-816F-3879F97B5CBC}" type="slidenum">
              <a:rPr lang="en-US"/>
              <a:pPr lvl="0">
                <a:defRPr/>
              </a:pPr>
              <a:t>11</a:t>
            </a:fld>
            <a:endParaRPr lang="en-US"/>
          </a:p>
        </p:txBody>
      </p:sp>
    </p:spTree>
  </p:cSld>
  <p:clrMapOvr>
    <a:masterClrMapping/>
  </p:clrMapOvr>
</p:notes>
</file>

<file path=ppt/notesSlides/notesSlide12.xml><?xml version="1.0" encoding="utf-8"?>
<p:notes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 noTextEdit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0">
              <a:defRPr/>
            </a:pPr>
            <a:r>
              <a:rPr lang="ko-KR" altLang="en-US"/>
              <a:t/>
            </a:r>
            <a:endParaRPr lang="ko-KR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lvl="0">
              <a:defRPr/>
            </a:pPr>
            <a:fld id="{F7021451-1387-4CA6-816F-3879F97B5CBC}" type="slidenum">
              <a:rPr lang="en-US"/>
              <a:pPr lvl="0">
                <a:defRPr/>
              </a:pPr>
              <a:t>12</a:t>
            </a:fld>
            <a:endParaRPr lang="en-US"/>
          </a:p>
        </p:txBody>
      </p:sp>
    </p:spTree>
  </p:cSld>
  <p:clrMapOvr>
    <a:masterClrMapping/>
  </p:clrMapOvr>
</p:notes>
</file>

<file path=ppt/notesSlides/notesSlide13.xml><?xml version="1.0" encoding="utf-8"?>
<p:notes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 noTextEdit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0">
              <a:defRPr/>
            </a:pPr>
            <a:r>
              <a:rPr lang="ko-KR" altLang="en-US"/>
              <a:t/>
            </a:r>
            <a:endParaRPr lang="ko-KR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lvl="0">
              <a:defRPr/>
            </a:pPr>
            <a:fld id="{F7021451-1387-4CA6-816F-3879F97B5CBC}" type="slidenum">
              <a:rPr lang="en-US"/>
              <a:pPr lvl="0">
                <a:defRPr/>
              </a:pPr>
              <a:t>13</a:t>
            </a:fld>
            <a:endParaRPr lang="en-US"/>
          </a:p>
        </p:txBody>
      </p:sp>
    </p:spTree>
  </p:cSld>
  <p:clrMapOvr>
    <a:masterClrMapping/>
  </p:clrMapOvr>
</p:notes>
</file>

<file path=ppt/notesSlides/notesSlide14.xml><?xml version="1.0" encoding="utf-8"?>
<p:notes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 noTextEdit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0">
              <a:defRPr/>
            </a:pPr>
            <a:r>
              <a:rPr lang="ko-KR" altLang="en-US"/>
              <a:t/>
            </a:r>
            <a:endParaRPr lang="ko-KR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lvl="0">
              <a:defRPr/>
            </a:pPr>
            <a:fld id="{F7021451-1387-4CA6-816F-3879F97B5CBC}" type="slidenum">
              <a:rPr lang="en-US"/>
              <a:pPr lvl="0">
                <a:defRPr/>
              </a:pPr>
              <a:t>14</a:t>
            </a:fld>
            <a:endParaRPr lang="en-US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slideLayouts/_rels/slideLayout1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EFAUL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 ?><Relationships xmlns="http://schemas.openxmlformats.org/package/2006/relationships"><Relationship Id="rId1" Type="http://schemas.openxmlformats.org/officeDocument/2006/relationships/slideLayout" Target="../slideLayouts/slideLayout1.xml"  /><Relationship Id="rId2" Type="http://schemas.openxmlformats.org/officeDocument/2006/relationships/theme" Target="../theme/theme1.xml"  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 ?><Relationships xmlns="http://schemas.openxmlformats.org/package/2006/relationships"><Relationship Id="rId1" Type="http://schemas.openxmlformats.org/officeDocument/2006/relationships/image" Target="../media/image1.png"  /><Relationship Id="rId2" Type="http://schemas.openxmlformats.org/officeDocument/2006/relationships/slideLayout" Target="../slideLayouts/slideLayout1.xml"  /><Relationship Id="rId3" Type="http://schemas.openxmlformats.org/officeDocument/2006/relationships/notesSlide" Target="../notesSlides/notesSlide1.xml"  /></Relationships>
</file>

<file path=ppt/slides/_rels/slide2.xml.rels><?xml version="1.0" encoding="UTF-8" standalone="yes" ?><Relationships xmlns="http://schemas.openxmlformats.org/package/2006/relationships"><Relationship Id="rId1" Type="http://schemas.openxmlformats.org/officeDocument/2006/relationships/image" Target="../media/image2.png"  /><Relationship Id="rId2" Type="http://schemas.openxmlformats.org/officeDocument/2006/relationships/slideLayout" Target="../slideLayouts/slideLayout1.xml"  /><Relationship Id="rId3" Type="http://schemas.openxmlformats.org/officeDocument/2006/relationships/notesSlide" Target="../notesSlides/notesSlide2.xml"  /></Relationships>
</file>

<file path=ppt/slides/_rels/slide3.xml.rels><?xml version="1.0" encoding="UTF-8" standalone="yes" ?><Relationships xmlns="http://schemas.openxmlformats.org/package/2006/relationships"><Relationship Id="rId1" Type="http://schemas.openxmlformats.org/officeDocument/2006/relationships/image" Target="../media/image3.png"  /><Relationship Id="rId2" Type="http://schemas.openxmlformats.org/officeDocument/2006/relationships/slideLayout" Target="../slideLayouts/slideLayout1.xml"  /><Relationship Id="rId3" Type="http://schemas.openxmlformats.org/officeDocument/2006/relationships/notesSlide" Target="../notesSlides/notesSlide3.xml"  /></Relationships>
</file>

<file path=ppt/slides/_rels/slide4.xml.rels><?xml version="1.0" encoding="UTF-8" standalone="yes" ?><Relationships xmlns="http://schemas.openxmlformats.org/package/2006/relationships"><Relationship Id="rId1" Type="http://schemas.openxmlformats.org/officeDocument/2006/relationships/image" Target="../media/image4.png"  /><Relationship Id="rId2" Type="http://schemas.openxmlformats.org/officeDocument/2006/relationships/slideLayout" Target="../slideLayouts/slideLayout1.xml"  /><Relationship Id="rId3" Type="http://schemas.openxmlformats.org/officeDocument/2006/relationships/notesSlide" Target="../notesSlides/notesSlide4.xml"  /></Relationships>
</file>

<file path=ppt/slides/_rels/slide5.xml.rels><?xml version="1.0" encoding="UTF-8" standalone="yes" ?><Relationships xmlns="http://schemas.openxmlformats.org/package/2006/relationships"><Relationship Id="rId1" Type="http://schemas.openxmlformats.org/officeDocument/2006/relationships/image" Target="../media/image5.png"  /><Relationship Id="rId2" Type="http://schemas.openxmlformats.org/officeDocument/2006/relationships/slideLayout" Target="../slideLayouts/slideLayout1.xml"  /><Relationship Id="rId3" Type="http://schemas.openxmlformats.org/officeDocument/2006/relationships/notesSlide" Target="../notesSlides/notesSlide5.xml"  /></Relationships>
</file>

<file path=ppt/slides/_rels/slide6.xml.rels><?xml version="1.0" encoding="UTF-8" standalone="yes" ?><Relationships xmlns="http://schemas.openxmlformats.org/package/2006/relationships"><Relationship Id="rId1" Type="http://schemas.openxmlformats.org/officeDocument/2006/relationships/image" Target="../media/image6.png"  /><Relationship Id="rId2" Type="http://schemas.openxmlformats.org/officeDocument/2006/relationships/slideLayout" Target="../slideLayouts/slideLayout1.xml"  /><Relationship Id="rId3" Type="http://schemas.openxmlformats.org/officeDocument/2006/relationships/notesSlide" Target="../notesSlides/notesSlide6.xml"  /></Relationships>
</file>

<file path=ppt/slides/_rels/slide7.xml.rels><?xml version="1.0" encoding="UTF-8" standalone="yes" ?><Relationships xmlns="http://schemas.openxmlformats.org/package/2006/relationships"><Relationship Id="rId1" Type="http://schemas.openxmlformats.org/officeDocument/2006/relationships/image" Target="../media/image7.png"  /><Relationship Id="rId2" Type="http://schemas.openxmlformats.org/officeDocument/2006/relationships/slideLayout" Target="../slideLayouts/slideLayout1.xml"  /><Relationship Id="rId3" Type="http://schemas.openxmlformats.org/officeDocument/2006/relationships/notesSlide" Target="../notesSlides/notesSlide7.xml"  /></Relationships>
</file>

<file path=ppt/slides/_rels/slide8.xml.rels><?xml version="1.0" encoding="UTF-8" standalone="yes" ?><Relationships xmlns="http://schemas.openxmlformats.org/package/2006/relationships"><Relationship Id="rId1" Type="http://schemas.openxmlformats.org/officeDocument/2006/relationships/image" Target="../media/image8.png"  /><Relationship Id="rId2" Type="http://schemas.openxmlformats.org/officeDocument/2006/relationships/slideLayout" Target="../slideLayouts/slideLayout1.xml"  /><Relationship Id="rId3" Type="http://schemas.openxmlformats.org/officeDocument/2006/relationships/notesSlide" Target="../notesSlides/notesSlide8.xml"  /></Relationships>
</file>

<file path=ppt/slides/_rels/slide9.xml.rels><?xml version="1.0" encoding="UTF-8" standalone="yes" ?><Relationships xmlns="http://schemas.openxmlformats.org/package/2006/relationships"><Relationship Id="rId1" Type="http://schemas.openxmlformats.org/officeDocument/2006/relationships/image" Target="../media/image9.png"  /><Relationship Id="rId2" Type="http://schemas.openxmlformats.org/officeDocument/2006/relationships/slideLayout" Target="../slideLayouts/slideLayout1.xml"  /><Relationship Id="rId3" Type="http://schemas.openxmlformats.org/officeDocument/2006/relationships/notesSlide" Target="../notesSlides/notesSlide9.xml"  /></Relationships>
</file>

<file path=ppt/slides/_rels/slide10.xml.rels><?xml version="1.0" encoding="UTF-8" standalone="yes" ?><Relationships xmlns="http://schemas.openxmlformats.org/package/2006/relationships"><Relationship Id="rId1" Type="http://schemas.openxmlformats.org/officeDocument/2006/relationships/image" Target="../media/image10.png"  /><Relationship Id="rId2" Type="http://schemas.openxmlformats.org/officeDocument/2006/relationships/slideLayout" Target="../slideLayouts/slideLayout1.xml"  /><Relationship Id="rId3" Type="http://schemas.openxmlformats.org/officeDocument/2006/relationships/notesSlide" Target="../notesSlides/notesSlide10.xml"  /></Relationships>
</file>

<file path=ppt/slides/_rels/slide11.xml.rels><?xml version="1.0" encoding="UTF-8" standalone="yes" ?><Relationships xmlns="http://schemas.openxmlformats.org/package/2006/relationships"><Relationship Id="rId1" Type="http://schemas.openxmlformats.org/officeDocument/2006/relationships/image" Target="../media/image11.png"  /><Relationship Id="rId2" Type="http://schemas.openxmlformats.org/officeDocument/2006/relationships/slideLayout" Target="../slideLayouts/slideLayout1.xml"  /><Relationship Id="rId3" Type="http://schemas.openxmlformats.org/officeDocument/2006/relationships/notesSlide" Target="../notesSlides/notesSlide11.xml"  /></Relationships>
</file>

<file path=ppt/slides/_rels/slide12.xml.rels><?xml version="1.0" encoding="UTF-8" standalone="yes" ?><Relationships xmlns="http://schemas.openxmlformats.org/package/2006/relationships"><Relationship Id="rId1" Type="http://schemas.openxmlformats.org/officeDocument/2006/relationships/image" Target="../media/image12.png"  /><Relationship Id="rId2" Type="http://schemas.openxmlformats.org/officeDocument/2006/relationships/slideLayout" Target="../slideLayouts/slideLayout1.xml"  /><Relationship Id="rId3" Type="http://schemas.openxmlformats.org/officeDocument/2006/relationships/notesSlide" Target="../notesSlides/notesSlide12.xml"  /></Relationships>
</file>

<file path=ppt/slides/_rels/slide13.xml.rels><?xml version="1.0" encoding="UTF-8" standalone="yes" ?><Relationships xmlns="http://schemas.openxmlformats.org/package/2006/relationships"><Relationship Id="rId1" Type="http://schemas.openxmlformats.org/officeDocument/2006/relationships/image" Target="../media/image13.png"  /><Relationship Id="rId2" Type="http://schemas.openxmlformats.org/officeDocument/2006/relationships/slideLayout" Target="../slideLayouts/slideLayout1.xml"  /><Relationship Id="rId3" Type="http://schemas.openxmlformats.org/officeDocument/2006/relationships/notesSlide" Target="../notesSlides/notesSlide13.xml"  /></Relationships>
</file>

<file path=ppt/slides/_rels/slide14.xml.rels><?xml version="1.0" encoding="UTF-8" standalone="yes" ?><Relationships xmlns="http://schemas.openxmlformats.org/package/2006/relationships"><Relationship Id="rId1" Type="http://schemas.openxmlformats.org/officeDocument/2006/relationships/image" Target="../media/image14.png"  /><Relationship Id="rId2" Type="http://schemas.openxmlformats.org/officeDocument/2006/relationships/slideLayout" Target="../slideLayouts/slideLayout1.xml"  /><Relationship Id="rId3" Type="http://schemas.openxmlformats.org/officeDocument/2006/relationships/notesSlide" Target="../notesSlides/notesSlide14.xml"  /></Relationships>
</file>

<file path=ppt/slides/_rels/slide15.xml.rels><?xml version="1.0" encoding="UTF-8" standalone="yes" ?><Relationships xmlns="http://schemas.openxmlformats.org/package/2006/relationships"><Relationship Id="rId1" Type="http://schemas.openxmlformats.org/officeDocument/2006/relationships/image" Target="../media/image15.png"  /><Relationship Id="rId2" Type="http://schemas.openxmlformats.org/officeDocument/2006/relationships/slideLayout" Target="../slideLayouts/slideLayout1.xml"  /><Relationship Id="rId3" Type="http://schemas.openxmlformats.org/officeDocument/2006/relationships/notesSlide" Target="../notesSlides/notesSlide15.xml"  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1" descr="preencoded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10477500" cy="8191500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1" descr="preencoded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10477500" cy="8191500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1" descr="preencoded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10477500" cy="8191500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1" descr="preencoded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10477500" cy="8191500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1" descr="preencoded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10477500" cy="8191500"/>
          </a:xfrm>
          <a:prstGeom prst="rect">
            <a:avLst/>
          </a:prstGeo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1" descr="preencoded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10477500" cy="8191500"/>
          </a:xfrm>
          <a:prstGeom prst="rect">
            <a:avLst/>
          </a:prstGeo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7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1" descr="preencoded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10477500" cy="8191500"/>
          </a:xfrm>
          <a:prstGeom prst="rect">
            <a:avLst/>
          </a:prstGeom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8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1" descr="preencoded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10477500" cy="8191500"/>
          </a:xfrm>
          <a:prstGeom prst="rect">
            <a:avLst/>
          </a:prstGeom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9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1" descr="preencoded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10477500" cy="8191500"/>
          </a:xfrm>
          <a:prstGeom prst="rect">
            <a:avLst/>
          </a:prstGeom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0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1" descr="preencoded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10477500" cy="8191500"/>
          </a:xfrm>
          <a:prstGeom prst="rect">
            <a:avLst/>
          </a:prstGeom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1" descr="preencoded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10477500" cy="8191500"/>
          </a:xfrm>
          <a:prstGeom prst="rect">
            <a:avLst/>
          </a:prstGeom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1" descr="preencoded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10477500" cy="8191500"/>
          </a:xfrm>
          <a:prstGeom prst="rect">
            <a:avLst/>
          </a:prstGeom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1" descr="preencoded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10477500" cy="8191500"/>
          </a:xfrm>
          <a:prstGeom prst="rect">
            <a:avLst/>
          </a:prstGeom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1" descr="preencoded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10477500" cy="8191500"/>
          </a:xfrm>
          <a:prstGeom prst="rect">
            <a:avLst/>
          </a:prstGeom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1" descr="preencoded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10477500" cy="8191500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r="http://schemas.openxmlformats.org/officeDocument/2006/relationships" xmlns:c="http://schemas.openxmlformats.org/drawingml/2006/chart" xmlns:dgm="http://schemas.openxmlformats.org/drawingml/2006/diagram" xmlns:dsp="http://schemas.microsoft.com/office/drawing/2008/diagram" xmlns:a="http://schemas.openxmlformats.org/drawingml/2006/main" xmlns:pic="http://schemas.openxmlformats.org/drawingml/2006/picture" xmlns:wp="http://schemas.openxmlformats.org/drawingml/2006/wordprocessingDrawing" xmlns:xdr="http://schemas.openxmlformats.org/drawingml/2006/spreadsheetDrawing" xmlns:p="http://schemas.openxmlformats.org/presentation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20"/>
        <a:ea typeface=""/>
        <a:cs typeface=""/>
        <a:font script="Jpan" typeface="Yu Gothic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20"/>
        <a:ea typeface=""/>
        <a:cs typeface=""/>
        <a:font script="Jpan" typeface="Yu Gothic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/>
        </a:ln>
        <a:ln w="12700" cap="flat" cmpd="sng" algn="ctr">
          <a:solidFill>
            <a:schemeClr val="phClr"/>
          </a:solidFill>
          <a:prstDash val="solid"/>
          <a:miter/>
        </a:ln>
        <a:ln w="19050" cap="flat" cmpd="sng" algn="ctr">
          <a:solidFill>
            <a:schemeClr val="phClr"/>
          </a:solidFill>
          <a:prstDash val="solid"/>
          <a:miter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</a:theme>
</file>

<file path=ppt/theme/theme2.xml><?xml version="1.0" encoding="utf-8"?>
<a:theme xmlns:r="http://schemas.openxmlformats.org/officeDocument/2006/relationships" xmlns:c="http://schemas.openxmlformats.org/drawingml/2006/chart" xmlns:dgm="http://schemas.openxmlformats.org/drawingml/2006/diagram" xmlns:dsp="http://schemas.microsoft.com/office/drawing/2008/diagram" xmlns:a="http://schemas.openxmlformats.org/drawingml/2006/main" xmlns:pic="http://schemas.openxmlformats.org/drawingml/2006/picture" xmlns:wp="http://schemas.openxmlformats.org/drawingml/2006/wordprocessingDrawing" xmlns:xdr="http://schemas.openxmlformats.org/drawingml/2006/spreadsheetDrawing" xmlns:p="http://schemas.openxmlformats.org/presentationml/2006/main" name="한컴오피스">
  <a:themeElements>
    <a:clrScheme name="한컴오피스">
      <a:dk1>
        <a:sysClr val="windowText" lastClr="000000"/>
      </a:dk1>
      <a:lt1>
        <a:sysClr val="window" lastClr="ffffff"/>
      </a:lt1>
      <a:dk2>
        <a:srgbClr val="1c3d62"/>
      </a:dk2>
      <a:lt2>
        <a:srgbClr val="e3dcc1"/>
      </a:lt2>
      <a:accent1>
        <a:srgbClr val="315f97"/>
      </a:accent1>
      <a:accent2>
        <a:srgbClr val="c75252"/>
      </a:accent2>
      <a:accent3>
        <a:srgbClr val="e9ae2b"/>
      </a:accent3>
      <a:accent4>
        <a:srgbClr val="699b37"/>
      </a:accent4>
      <a:accent5>
        <a:srgbClr val="358791"/>
      </a:accent5>
      <a:accent6>
        <a:srgbClr val="ca56a7"/>
      </a:accent6>
      <a:hlink>
        <a:srgbClr val="0000ff"/>
      </a:hlink>
      <a:folHlink>
        <a:srgbClr val="800080"/>
      </a:folHlink>
    </a:clrScheme>
    <a:fontScheme name="한컴오피스">
      <a:majorFont>
        <a:latin typeface="함초롬돋움"/>
        <a:ea typeface="함초롬돋움"/>
        <a:cs typeface="Times New Roman"/>
      </a:majorFont>
      <a:minorFont>
        <a:latin typeface="함초롬돋움"/>
        <a:ea typeface="함초롬돋움"/>
        <a:cs typeface="Times New Roman"/>
      </a:minorFont>
    </a:fontScheme>
    <a:fmtScheme name="한컴오피스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12700" cap="flat" cmpd="sng" algn="ctr">
          <a:solidFill>
            <a:schemeClr val="phClr">
              <a:satMod val="105000"/>
            </a:schemeClr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rotWithShape="0">
              <a:srgbClr val="000000">
                <a:alpha val="75000"/>
              </a:srgbClr>
            </a:outerShdw>
          </a:effectLst>
        </a:effectStyle>
        <a:effectStyle>
          <a:effectLst>
            <a:outerShdw blurRad="38100" dist="25400" dir="5400000" rotWithShape="0">
              <a:srgbClr val="000000">
                <a:alpha val="75000"/>
              </a:srgbClr>
            </a:outerShdw>
          </a:effectLst>
        </a:effectStyle>
        <a:effectStyle>
          <a:effectLst>
            <a:reflection blurRad="12700" stA="26000" endPos="28000" dist="38100" dir="5400000" sy="-100000" rotWithShape="0"/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docProps/app.xml><?xml version="1.0" encoding="utf-8"?>
<ep:Properties xmlns:r="http://schemas.openxmlformats.org/officeDocument/2006/relationships" xmlns:ep="http://schemas.openxmlformats.org/officeDocument/2006/extended-properties" xmlns:vt="http://schemas.openxmlformats.org/officeDocument/2006/docPropsVTypes">
  <ep:Manager/>
  <ep:Company>PptxGenJS</ep:Company>
  <ep:Words>0</ep:Words>
  <ep:PresentationFormat>On-screen Show (16:9)</ep:PresentationFormat>
  <ep:Paragraphs>0</ep:Paragraphs>
  <ep:Slides>15</ep:Slides>
  <ep:Notes>15</ep:Notes>
  <ep:TotalTime>0</ep:TotalTime>
  <ep:HiddenSlides>0</ep:HiddenSlides>
  <ep:MMClips>0</ep:MMClips>
  <ep:HeadingPairs>
    <vt:vector size="4" baseType="variant">
      <vt:variant>
        <vt:lpstr>테마</vt:lpstr>
      </vt:variant>
      <vt:variant>
        <vt:i4>1</vt:i4>
      </vt:variant>
      <vt:variant>
        <vt:lpstr>슬라이드 제목</vt:lpstr>
      </vt:variant>
      <vt:variant>
        <vt:i4>15</vt:i4>
      </vt:variant>
    </vt:vector>
  </ep:HeadingPairs>
  <ep:TitlesOfParts>
    <vt:vector size="16" baseType="lpstr">
      <vt:lpstr>Office Theme</vt:lpstr>
      <vt:lpstr>Slide 13</vt:lpstr>
      <vt:lpstr>Slide 14</vt:lpstr>
      <vt:lpstr>Slide 15</vt:lpstr>
      <vt:lpstr>슬라이드 4</vt:lpstr>
      <vt:lpstr>슬라이드 5</vt:lpstr>
      <vt:lpstr>슬라이드 6</vt:lpstr>
      <vt:lpstr>슬라이드 7</vt:lpstr>
      <vt:lpstr>슬라이드 8</vt:lpstr>
      <vt:lpstr>슬라이드 9</vt:lpstr>
      <vt:lpstr>슬라이드 10</vt:lpstr>
      <vt:lpstr>슬라이드 11</vt:lpstr>
      <vt:lpstr>슬라이드 12</vt:lpstr>
      <vt:lpstr>슬라이드 13</vt:lpstr>
      <vt:lpstr>슬라이드 14</vt:lpstr>
      <vt:lpstr>슬라이드 15</vt:lpstr>
    </vt:vector>
  </ep:TitlesOfParts>
  <ep:HyperlinkBase/>
  <ep:Application>Show</ep:Application>
  <ep:AppVersion>12.0000</ep:AppVersion>
</ep:Properties>
</file>

<file path=docProps/core.xml><?xml version="1.0" encoding="utf-8"?>
<cp:coreProperties xmlns:r="http://schemas.openxmlformats.org/officeDocument/2006/relationships" xmlns:cp="http://schemas.openxmlformats.org/package/2006/metadata/core-properties" xmlns:dc="http://purl.org/dc/elements/1.1/" xmlns:dcterms="http://purl.org/dc/terms/" xmlns:dcmitype="http://purl.org/dc/dcmitype/" xmlns:xsi="http://www.w3.org/2001/XMLSchema-instance">
  <dcterms:created xsi:type="dcterms:W3CDTF">2023-06-26T23:51:22.000</dcterms:created>
  <dc:creator>PptxGenJS</dc:creator>
  <cp:lastModifiedBy>Administrator</cp:lastModifiedBy>
  <dcterms:modified xsi:type="dcterms:W3CDTF">2023-06-26T23:51:46.327</dcterms:modified>
  <cp:revision>2</cp:revision>
  <dc:subject>PptxGenJS Presentation</dc:subject>
  <dc:title>PptxGenJS Presentation</dc:title>
  <cp:version>1000.0000.01</cp:version>
</cp:coreProperties>
</file>