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2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C5C5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5" autoAdjust="0"/>
    <p:restoredTop sz="94660"/>
  </p:normalViewPr>
  <p:slideViewPr>
    <p:cSldViewPr snapToGrid="0">
      <p:cViewPr>
        <p:scale>
          <a:sx n="75" d="100"/>
          <a:sy n="75" d="100"/>
        </p:scale>
        <p:origin x="1596" y="9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677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430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8490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313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078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0096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575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494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969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127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938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C6466-AD09-428E-A7B1-EE80F7EFBDBF}" type="datetimeFigureOut">
              <a:rPr lang="ko-KR" altLang="en-US" smtClean="0"/>
              <a:t>2023-11-06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CDE88-BC1D-45ED-B339-9770B1F52D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0365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76848" y="277474"/>
            <a:ext cx="11638303" cy="629107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청소년 복합문화</a:t>
            </a:r>
            <a:r>
              <a:rPr lang="en-US" altLang="ko-KR" dirty="0"/>
              <a:t>.  </a:t>
            </a:r>
            <a:r>
              <a:rPr lang="ko-KR" altLang="en-US" dirty="0"/>
              <a:t>체육광장 건립의 필요성과 제안 및 요청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>
            <a:off x="0" y="0"/>
            <a:ext cx="12192000" cy="7343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81779"/>
          <a:stretch/>
        </p:blipFill>
        <p:spPr>
          <a:xfrm rot="10800000" flipV="1">
            <a:off x="0" y="6772274"/>
            <a:ext cx="12192000" cy="73438"/>
          </a:xfrm>
          <a:prstGeom prst="rect">
            <a:avLst/>
          </a:prstGeom>
        </p:spPr>
      </p:pic>
      <p:pic>
        <p:nvPicPr>
          <p:cNvPr id="7" name="_x437188504" descr="EMB000051d8616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8434" y="108456"/>
            <a:ext cx="482360" cy="49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538538" y="34083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0972923"/>
              </p:ext>
            </p:extLst>
          </p:nvPr>
        </p:nvGraphicFramePr>
        <p:xfrm>
          <a:off x="4231238" y="3646678"/>
          <a:ext cx="6625418" cy="1108710"/>
        </p:xfrm>
        <a:graphic>
          <a:graphicData uri="http://schemas.openxmlformats.org/drawingml/2006/table">
            <a:tbl>
              <a:tblPr/>
              <a:tblGrid>
                <a:gridCol w="6625418">
                  <a:extLst>
                    <a:ext uri="{9D8B030D-6E8A-4147-A177-3AD203B41FA5}">
                      <a16:colId xmlns:a16="http://schemas.microsoft.com/office/drawing/2014/main" xmlns="" val="191552495"/>
                    </a:ext>
                  </a:extLst>
                </a:gridCol>
              </a:tblGrid>
              <a:tr h="10764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6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원주시의회 손준기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297594" y="1876809"/>
            <a:ext cx="8500706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 </a:t>
            </a:r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반도체 교육 육성을 </a:t>
            </a:r>
            <a:endParaRPr lang="en-US" altLang="ko-KR" sz="5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5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위한 제언</a:t>
            </a:r>
            <a:endParaRPr lang="en-US" altLang="ko-KR" sz="5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031" y="1442151"/>
            <a:ext cx="2487249" cy="330764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1236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" y="546100"/>
            <a:ext cx="105791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18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" y="691118"/>
            <a:ext cx="10515600" cy="565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4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20</Words>
  <Application>Microsoft Office PowerPoint</Application>
  <PresentationFormat>와이드스크린</PresentationFormat>
  <Paragraphs>4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HY견명조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원주시의회 손준기 의원</dc:title>
  <dc:creator>user</dc:creator>
  <cp:lastModifiedBy>Microsoft 계정</cp:lastModifiedBy>
  <cp:revision>16</cp:revision>
  <dcterms:created xsi:type="dcterms:W3CDTF">2023-04-19T02:19:29Z</dcterms:created>
  <dcterms:modified xsi:type="dcterms:W3CDTF">2023-11-06T07:08:40Z</dcterms:modified>
</cp:coreProperties>
</file>