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14" r:id="rId2"/>
    <p:sldId id="345" r:id="rId3"/>
    <p:sldId id="380" r:id="rId4"/>
    <p:sldId id="385" r:id="rId5"/>
    <p:sldId id="384" r:id="rId6"/>
    <p:sldId id="389" r:id="rId7"/>
    <p:sldId id="300" r:id="rId8"/>
    <p:sldId id="381" r:id="rId9"/>
    <p:sldId id="386" r:id="rId10"/>
    <p:sldId id="383" r:id="rId11"/>
    <p:sldId id="346" r:id="rId12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33FF"/>
    <a:srgbClr val="23FD76"/>
    <a:srgbClr val="CC99FF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4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수동 이" userId="0d2295a20de575c7" providerId="LiveId" clId="{ADB1761B-E0CC-49AE-883D-8E72D4D370AA}"/>
    <pc:docChg chg="custSel addSld delSld modSld sldOrd">
      <pc:chgData name="수동 이" userId="0d2295a20de575c7" providerId="LiveId" clId="{ADB1761B-E0CC-49AE-883D-8E72D4D370AA}" dt="2023-12-18T20:50:24.617" v="656" actId="1076"/>
      <pc:docMkLst>
        <pc:docMk/>
      </pc:docMkLst>
      <pc:sldChg chg="modSp mod">
        <pc:chgData name="수동 이" userId="0d2295a20de575c7" providerId="LiveId" clId="{ADB1761B-E0CC-49AE-883D-8E72D4D370AA}" dt="2023-12-18T08:55:25.927" v="3" actId="20577"/>
        <pc:sldMkLst>
          <pc:docMk/>
          <pc:sldMk cId="440981785" sldId="314"/>
        </pc:sldMkLst>
        <pc:spChg chg="mod">
          <ac:chgData name="수동 이" userId="0d2295a20de575c7" providerId="LiveId" clId="{ADB1761B-E0CC-49AE-883D-8E72D4D370AA}" dt="2023-12-18T08:55:25.927" v="3" actId="20577"/>
          <ac:spMkLst>
            <pc:docMk/>
            <pc:sldMk cId="440981785" sldId="314"/>
            <ac:spMk id="12" creationId="{00000000-0000-0000-0000-000000000000}"/>
          </ac:spMkLst>
        </pc:spChg>
      </pc:sldChg>
      <pc:sldChg chg="modSp mod ord">
        <pc:chgData name="수동 이" userId="0d2295a20de575c7" providerId="LiveId" clId="{ADB1761B-E0CC-49AE-883D-8E72D4D370AA}" dt="2023-12-18T20:28:12.979" v="418"/>
        <pc:sldMkLst>
          <pc:docMk/>
          <pc:sldMk cId="3530155516" sldId="330"/>
        </pc:sldMkLst>
        <pc:spChg chg="mod">
          <ac:chgData name="수동 이" userId="0d2295a20de575c7" providerId="LiveId" clId="{ADB1761B-E0CC-49AE-883D-8E72D4D370AA}" dt="2023-12-18T08:55:53.719" v="5" actId="1076"/>
          <ac:spMkLst>
            <pc:docMk/>
            <pc:sldMk cId="3530155516" sldId="330"/>
            <ac:spMk id="7" creationId="{00000000-0000-0000-0000-000000000000}"/>
          </ac:spMkLst>
        </pc:spChg>
        <pc:picChg chg="mod">
          <ac:chgData name="수동 이" userId="0d2295a20de575c7" providerId="LiveId" clId="{ADB1761B-E0CC-49AE-883D-8E72D4D370AA}" dt="2023-12-18T08:55:59.634" v="6" actId="1076"/>
          <ac:picMkLst>
            <pc:docMk/>
            <pc:sldMk cId="3530155516" sldId="330"/>
            <ac:picMk id="14" creationId="{00000000-0000-0000-0000-000000000000}"/>
          </ac:picMkLst>
        </pc:picChg>
      </pc:sldChg>
      <pc:sldChg chg="modSp mod ord">
        <pc:chgData name="수동 이" userId="0d2295a20de575c7" providerId="LiveId" clId="{ADB1761B-E0CC-49AE-883D-8E72D4D370AA}" dt="2023-12-18T20:49:01.213" v="624"/>
        <pc:sldMkLst>
          <pc:docMk/>
          <pc:sldMk cId="2182294050" sldId="337"/>
        </pc:sldMkLst>
        <pc:spChg chg="mod">
          <ac:chgData name="수동 이" userId="0d2295a20de575c7" providerId="LiveId" clId="{ADB1761B-E0CC-49AE-883D-8E72D4D370AA}" dt="2023-12-18T08:58:53.533" v="29" actId="1076"/>
          <ac:spMkLst>
            <pc:docMk/>
            <pc:sldMk cId="2182294050" sldId="337"/>
            <ac:spMk id="6" creationId="{00000000-0000-0000-0000-000000000000}"/>
          </ac:spMkLst>
        </pc:spChg>
        <pc:picChg chg="mod">
          <ac:chgData name="수동 이" userId="0d2295a20de575c7" providerId="LiveId" clId="{ADB1761B-E0CC-49AE-883D-8E72D4D370AA}" dt="2023-12-18T08:58:13.801" v="24" actId="1076"/>
          <ac:picMkLst>
            <pc:docMk/>
            <pc:sldMk cId="2182294050" sldId="337"/>
            <ac:picMk id="2" creationId="{00000000-0000-0000-0000-000000000000}"/>
          </ac:picMkLst>
        </pc:picChg>
        <pc:picChg chg="mod">
          <ac:chgData name="수동 이" userId="0d2295a20de575c7" providerId="LiveId" clId="{ADB1761B-E0CC-49AE-883D-8E72D4D370AA}" dt="2023-12-18T08:58:21.908" v="25" actId="14100"/>
          <ac:picMkLst>
            <pc:docMk/>
            <pc:sldMk cId="2182294050" sldId="337"/>
            <ac:picMk id="4" creationId="{00000000-0000-0000-0000-000000000000}"/>
          </ac:picMkLst>
        </pc:picChg>
        <pc:picChg chg="mod">
          <ac:chgData name="수동 이" userId="0d2295a20de575c7" providerId="LiveId" clId="{ADB1761B-E0CC-49AE-883D-8E72D4D370AA}" dt="2023-12-18T08:58:35.868" v="27" actId="1076"/>
          <ac:picMkLst>
            <pc:docMk/>
            <pc:sldMk cId="2182294050" sldId="337"/>
            <ac:picMk id="7" creationId="{547E5AA4-EE48-52B8-3B7D-152C047C61B5}"/>
          </ac:picMkLst>
        </pc:picChg>
        <pc:cxnChg chg="mod">
          <ac:chgData name="수동 이" userId="0d2295a20de575c7" providerId="LiveId" clId="{ADB1761B-E0CC-49AE-883D-8E72D4D370AA}" dt="2023-12-18T08:58:46.853" v="28" actId="14100"/>
          <ac:cxnSpMkLst>
            <pc:docMk/>
            <pc:sldMk cId="2182294050" sldId="337"/>
            <ac:cxnSpMk id="8" creationId="{68FECA57-7FB5-7523-F031-5D9768A7AB63}"/>
          </ac:cxnSpMkLst>
        </pc:cxnChg>
      </pc:sldChg>
      <pc:sldChg chg="modSp mod">
        <pc:chgData name="수동 이" userId="0d2295a20de575c7" providerId="LiveId" clId="{ADB1761B-E0CC-49AE-883D-8E72D4D370AA}" dt="2023-12-18T08:56:28.605" v="7" actId="1076"/>
        <pc:sldMkLst>
          <pc:docMk/>
          <pc:sldMk cId="1674581593" sldId="342"/>
        </pc:sldMkLst>
        <pc:picChg chg="mod">
          <ac:chgData name="수동 이" userId="0d2295a20de575c7" providerId="LiveId" clId="{ADB1761B-E0CC-49AE-883D-8E72D4D370AA}" dt="2023-12-18T08:56:28.605" v="7" actId="1076"/>
          <ac:picMkLst>
            <pc:docMk/>
            <pc:sldMk cId="1674581593" sldId="342"/>
            <ac:picMk id="9" creationId="{38FBC31A-A5A4-E27F-804C-A2E76280E76B}"/>
          </ac:picMkLst>
        </pc:picChg>
      </pc:sldChg>
      <pc:sldChg chg="ord">
        <pc:chgData name="수동 이" userId="0d2295a20de575c7" providerId="LiveId" clId="{ADB1761B-E0CC-49AE-883D-8E72D4D370AA}" dt="2023-12-18T20:47:28.746" v="619"/>
        <pc:sldMkLst>
          <pc:docMk/>
          <pc:sldMk cId="803919748" sldId="343"/>
        </pc:sldMkLst>
      </pc:sldChg>
      <pc:sldChg chg="modSp mod ord">
        <pc:chgData name="수동 이" userId="0d2295a20de575c7" providerId="LiveId" clId="{ADB1761B-E0CC-49AE-883D-8E72D4D370AA}" dt="2023-12-18T20:27:59.328" v="416"/>
        <pc:sldMkLst>
          <pc:docMk/>
          <pc:sldMk cId="1714326643" sldId="345"/>
        </pc:sldMkLst>
        <pc:spChg chg="mod">
          <ac:chgData name="수동 이" userId="0d2295a20de575c7" providerId="LiveId" clId="{ADB1761B-E0CC-49AE-883D-8E72D4D370AA}" dt="2023-12-18T09:06:47.271" v="48" actId="20577"/>
          <ac:spMkLst>
            <pc:docMk/>
            <pc:sldMk cId="1714326643" sldId="345"/>
            <ac:spMk id="6" creationId="{00000000-0000-0000-0000-000000000000}"/>
          </ac:spMkLst>
        </pc:spChg>
        <pc:picChg chg="mod">
          <ac:chgData name="수동 이" userId="0d2295a20de575c7" providerId="LiveId" clId="{ADB1761B-E0CC-49AE-883D-8E72D4D370AA}" dt="2023-12-18T09:06:53.433" v="49" actId="1076"/>
          <ac:picMkLst>
            <pc:docMk/>
            <pc:sldMk cId="1714326643" sldId="345"/>
            <ac:picMk id="4" creationId="{E10F8653-E238-F831-093F-683F4D6F0ED1}"/>
          </ac:picMkLst>
        </pc:picChg>
        <pc:picChg chg="mod">
          <ac:chgData name="수동 이" userId="0d2295a20de575c7" providerId="LiveId" clId="{ADB1761B-E0CC-49AE-883D-8E72D4D370AA}" dt="2023-12-18T09:07:00.018" v="50" actId="14100"/>
          <ac:picMkLst>
            <pc:docMk/>
            <pc:sldMk cId="1714326643" sldId="345"/>
            <ac:picMk id="7" creationId="{00000000-0000-0000-0000-000000000000}"/>
          </ac:picMkLst>
        </pc:picChg>
      </pc:sldChg>
      <pc:sldChg chg="modSp mod">
        <pc:chgData name="수동 이" userId="0d2295a20de575c7" providerId="LiveId" clId="{ADB1761B-E0CC-49AE-883D-8E72D4D370AA}" dt="2023-12-18T09:22:33.420" v="393" actId="1076"/>
        <pc:sldMkLst>
          <pc:docMk/>
          <pc:sldMk cId="2282352871" sldId="346"/>
        </pc:sldMkLst>
        <pc:spChg chg="mod">
          <ac:chgData name="수동 이" userId="0d2295a20de575c7" providerId="LiveId" clId="{ADB1761B-E0CC-49AE-883D-8E72D4D370AA}" dt="2023-12-18T09:22:10.317" v="388" actId="207"/>
          <ac:spMkLst>
            <pc:docMk/>
            <pc:sldMk cId="2282352871" sldId="346"/>
            <ac:spMk id="16" creationId="{0FDDD39A-4794-3D70-2407-75E5A35F93EB}"/>
          </ac:spMkLst>
        </pc:spChg>
        <pc:picChg chg="mod">
          <ac:chgData name="수동 이" userId="0d2295a20de575c7" providerId="LiveId" clId="{ADB1761B-E0CC-49AE-883D-8E72D4D370AA}" dt="2023-12-18T09:22:33.420" v="393" actId="1076"/>
          <ac:picMkLst>
            <pc:docMk/>
            <pc:sldMk cId="2282352871" sldId="346"/>
            <ac:picMk id="15" creationId="{4145194A-0385-B310-DF6D-A1C896FB1E9C}"/>
          </ac:picMkLst>
        </pc:picChg>
      </pc:sldChg>
      <pc:sldChg chg="addSp modSp del mod">
        <pc:chgData name="수동 이" userId="0d2295a20de575c7" providerId="LiveId" clId="{ADB1761B-E0CC-49AE-883D-8E72D4D370AA}" dt="2023-12-18T09:11:49.451" v="118" actId="2696"/>
        <pc:sldMkLst>
          <pc:docMk/>
          <pc:sldMk cId="331573961" sldId="347"/>
        </pc:sldMkLst>
        <pc:spChg chg="mod">
          <ac:chgData name="수동 이" userId="0d2295a20de575c7" providerId="LiveId" clId="{ADB1761B-E0CC-49AE-883D-8E72D4D370AA}" dt="2023-12-18T09:11:17.695" v="114" actId="1076"/>
          <ac:spMkLst>
            <pc:docMk/>
            <pc:sldMk cId="331573961" sldId="347"/>
            <ac:spMk id="7" creationId="{00000000-0000-0000-0000-000000000000}"/>
          </ac:spMkLst>
        </pc:spChg>
        <pc:picChg chg="mod modCrop">
          <ac:chgData name="수동 이" userId="0d2295a20de575c7" providerId="LiveId" clId="{ADB1761B-E0CC-49AE-883D-8E72D4D370AA}" dt="2023-12-18T09:10:42.637" v="90" actId="732"/>
          <ac:picMkLst>
            <pc:docMk/>
            <pc:sldMk cId="331573961" sldId="347"/>
            <ac:picMk id="3" creationId="{00000000-0000-0000-0000-000000000000}"/>
          </ac:picMkLst>
        </pc:picChg>
        <pc:picChg chg="add mod">
          <ac:chgData name="수동 이" userId="0d2295a20de575c7" providerId="LiveId" clId="{ADB1761B-E0CC-49AE-883D-8E72D4D370AA}" dt="2023-12-18T09:10:47.200" v="91" actId="1076"/>
          <ac:picMkLst>
            <pc:docMk/>
            <pc:sldMk cId="331573961" sldId="347"/>
            <ac:picMk id="6" creationId="{4D0A96AC-BF05-DCA8-1D7F-A0A69903A93D}"/>
          </ac:picMkLst>
        </pc:picChg>
      </pc:sldChg>
      <pc:sldChg chg="modSp mod">
        <pc:chgData name="수동 이" userId="0d2295a20de575c7" providerId="LiveId" clId="{ADB1761B-E0CC-49AE-883D-8E72D4D370AA}" dt="2023-12-18T09:12:53.259" v="128" actId="1076"/>
        <pc:sldMkLst>
          <pc:docMk/>
          <pc:sldMk cId="1213323651" sldId="348"/>
        </pc:sldMkLst>
        <pc:spChg chg="mod">
          <ac:chgData name="수동 이" userId="0d2295a20de575c7" providerId="LiveId" clId="{ADB1761B-E0CC-49AE-883D-8E72D4D370AA}" dt="2023-12-18T09:12:53.259" v="128" actId="1076"/>
          <ac:spMkLst>
            <pc:docMk/>
            <pc:sldMk cId="1213323651" sldId="348"/>
            <ac:spMk id="7" creationId="{00000000-0000-0000-0000-000000000000}"/>
          </ac:spMkLst>
        </pc:spChg>
        <pc:picChg chg="mod">
          <ac:chgData name="수동 이" userId="0d2295a20de575c7" providerId="LiveId" clId="{ADB1761B-E0CC-49AE-883D-8E72D4D370AA}" dt="2023-12-18T09:12:31.506" v="125" actId="1076"/>
          <ac:picMkLst>
            <pc:docMk/>
            <pc:sldMk cId="1213323651" sldId="348"/>
            <ac:picMk id="3" creationId="{DA2DC0C8-49A4-4349-92CE-9B1FD5427A8F}"/>
          </ac:picMkLst>
        </pc:picChg>
        <pc:picChg chg="mod">
          <ac:chgData name="수동 이" userId="0d2295a20de575c7" providerId="LiveId" clId="{ADB1761B-E0CC-49AE-883D-8E72D4D370AA}" dt="2023-12-18T09:12:38.339" v="126" actId="1076"/>
          <ac:picMkLst>
            <pc:docMk/>
            <pc:sldMk cId="1213323651" sldId="348"/>
            <ac:picMk id="4" creationId="{00000000-0000-0000-0000-000000000000}"/>
          </ac:picMkLst>
        </pc:picChg>
      </pc:sldChg>
      <pc:sldChg chg="modSp del mod">
        <pc:chgData name="수동 이" userId="0d2295a20de575c7" providerId="LiveId" clId="{ADB1761B-E0CC-49AE-883D-8E72D4D370AA}" dt="2023-12-18T20:48:44.095" v="620" actId="2696"/>
        <pc:sldMkLst>
          <pc:docMk/>
          <pc:sldMk cId="1178577731" sldId="354"/>
        </pc:sldMkLst>
        <pc:spChg chg="mod">
          <ac:chgData name="수동 이" userId="0d2295a20de575c7" providerId="LiveId" clId="{ADB1761B-E0CC-49AE-883D-8E72D4D370AA}" dt="2023-12-18T08:56:41.473" v="8" actId="1076"/>
          <ac:spMkLst>
            <pc:docMk/>
            <pc:sldMk cId="1178577731" sldId="354"/>
            <ac:spMk id="7" creationId="{00000000-0000-0000-0000-000000000000}"/>
          </ac:spMkLst>
        </pc:spChg>
        <pc:picChg chg="mod">
          <ac:chgData name="수동 이" userId="0d2295a20de575c7" providerId="LiveId" clId="{ADB1761B-E0CC-49AE-883D-8E72D4D370AA}" dt="2023-12-18T08:56:44.064" v="9" actId="1076"/>
          <ac:picMkLst>
            <pc:docMk/>
            <pc:sldMk cId="1178577731" sldId="354"/>
            <ac:picMk id="14" creationId="{00000000-0000-0000-0000-000000000000}"/>
          </ac:picMkLst>
        </pc:picChg>
      </pc:sldChg>
      <pc:sldChg chg="modSp mod">
        <pc:chgData name="수동 이" userId="0d2295a20de575c7" providerId="LiveId" clId="{ADB1761B-E0CC-49AE-883D-8E72D4D370AA}" dt="2023-12-18T09:14:54.350" v="259" actId="20577"/>
        <pc:sldMkLst>
          <pc:docMk/>
          <pc:sldMk cId="3858247918" sldId="358"/>
        </pc:sldMkLst>
        <pc:spChg chg="mod">
          <ac:chgData name="수동 이" userId="0d2295a20de575c7" providerId="LiveId" clId="{ADB1761B-E0CC-49AE-883D-8E72D4D370AA}" dt="2023-12-18T09:14:54.350" v="259" actId="20577"/>
          <ac:spMkLst>
            <pc:docMk/>
            <pc:sldMk cId="3858247918" sldId="358"/>
            <ac:spMk id="16" creationId="{45006273-0E9B-DC5F-411F-C30F305DA6EF}"/>
          </ac:spMkLst>
        </pc:spChg>
      </pc:sldChg>
      <pc:sldChg chg="modSp mod">
        <pc:chgData name="수동 이" userId="0d2295a20de575c7" providerId="LiveId" clId="{ADB1761B-E0CC-49AE-883D-8E72D4D370AA}" dt="2023-12-18T20:49:26.738" v="627" actId="20577"/>
        <pc:sldMkLst>
          <pc:docMk/>
          <pc:sldMk cId="1685977951" sldId="359"/>
        </pc:sldMkLst>
        <pc:spChg chg="mod">
          <ac:chgData name="수동 이" userId="0d2295a20de575c7" providerId="LiveId" clId="{ADB1761B-E0CC-49AE-883D-8E72D4D370AA}" dt="2023-12-18T20:49:26.738" v="627" actId="20577"/>
          <ac:spMkLst>
            <pc:docMk/>
            <pc:sldMk cId="1685977951" sldId="359"/>
            <ac:spMk id="3" creationId="{96362042-A13A-E5CC-8658-D4EEB5FF9725}"/>
          </ac:spMkLst>
        </pc:spChg>
        <pc:picChg chg="mod">
          <ac:chgData name="수동 이" userId="0d2295a20de575c7" providerId="LiveId" clId="{ADB1761B-E0CC-49AE-883D-8E72D4D370AA}" dt="2023-12-18T09:17:46.312" v="334" actId="1076"/>
          <ac:picMkLst>
            <pc:docMk/>
            <pc:sldMk cId="1685977951" sldId="359"/>
            <ac:picMk id="5" creationId="{A3607A4C-D37C-D722-26C0-3DB3EDC3D1ED}"/>
          </ac:picMkLst>
        </pc:picChg>
      </pc:sldChg>
      <pc:sldChg chg="modSp mod">
        <pc:chgData name="수동 이" userId="0d2295a20de575c7" providerId="LiveId" clId="{ADB1761B-E0CC-49AE-883D-8E72D4D370AA}" dt="2023-12-18T09:14:59.536" v="261" actId="20577"/>
        <pc:sldMkLst>
          <pc:docMk/>
          <pc:sldMk cId="1630033534" sldId="360"/>
        </pc:sldMkLst>
        <pc:spChg chg="mod">
          <ac:chgData name="수동 이" userId="0d2295a20de575c7" providerId="LiveId" clId="{ADB1761B-E0CC-49AE-883D-8E72D4D370AA}" dt="2023-12-18T09:14:59.536" v="261" actId="20577"/>
          <ac:spMkLst>
            <pc:docMk/>
            <pc:sldMk cId="1630033534" sldId="360"/>
            <ac:spMk id="13" creationId="{00000000-0000-0000-0000-000000000000}"/>
          </ac:spMkLst>
        </pc:spChg>
      </pc:sldChg>
      <pc:sldChg chg="modSp del mod">
        <pc:chgData name="수동 이" userId="0d2295a20de575c7" providerId="LiveId" clId="{ADB1761B-E0CC-49AE-883D-8E72D4D370AA}" dt="2023-12-18T09:16:13.092" v="291" actId="2696"/>
        <pc:sldMkLst>
          <pc:docMk/>
          <pc:sldMk cId="1047698745" sldId="361"/>
        </pc:sldMkLst>
        <pc:spChg chg="mod">
          <ac:chgData name="수동 이" userId="0d2295a20de575c7" providerId="LiveId" clId="{ADB1761B-E0CC-49AE-883D-8E72D4D370AA}" dt="2023-12-18T09:15:36.116" v="280" actId="1076"/>
          <ac:spMkLst>
            <pc:docMk/>
            <pc:sldMk cId="1047698745" sldId="361"/>
            <ac:spMk id="3" creationId="{0776FA20-E870-86B6-0BDE-6A922FF84CA4}"/>
          </ac:spMkLst>
        </pc:spChg>
        <pc:grpChg chg="mod">
          <ac:chgData name="수동 이" userId="0d2295a20de575c7" providerId="LiveId" clId="{ADB1761B-E0CC-49AE-883D-8E72D4D370AA}" dt="2023-12-18T09:15:25.444" v="278" actId="14100"/>
          <ac:grpSpMkLst>
            <pc:docMk/>
            <pc:sldMk cId="1047698745" sldId="361"/>
            <ac:grpSpMk id="7" creationId="{00000000-0000-0000-0000-000000000000}"/>
          </ac:grpSpMkLst>
        </pc:grpChg>
        <pc:picChg chg="mod">
          <ac:chgData name="수동 이" userId="0d2295a20de575c7" providerId="LiveId" clId="{ADB1761B-E0CC-49AE-883D-8E72D4D370AA}" dt="2023-12-18T09:15:31.331" v="279" actId="1076"/>
          <ac:picMkLst>
            <pc:docMk/>
            <pc:sldMk cId="1047698745" sldId="361"/>
            <ac:picMk id="5" creationId="{59BD5BE9-8EFB-B8FB-2AC5-EC6B20825ED1}"/>
          </ac:picMkLst>
        </pc:picChg>
      </pc:sldChg>
      <pc:sldChg chg="modSp mod">
        <pc:chgData name="수동 이" userId="0d2295a20de575c7" providerId="LiveId" clId="{ADB1761B-E0CC-49AE-883D-8E72D4D370AA}" dt="2023-12-18T09:16:47.541" v="305" actId="20577"/>
        <pc:sldMkLst>
          <pc:docMk/>
          <pc:sldMk cId="186214861" sldId="362"/>
        </pc:sldMkLst>
        <pc:spChg chg="mod">
          <ac:chgData name="수동 이" userId="0d2295a20de575c7" providerId="LiveId" clId="{ADB1761B-E0CC-49AE-883D-8E72D4D370AA}" dt="2023-12-18T09:16:47.541" v="305" actId="20577"/>
          <ac:spMkLst>
            <pc:docMk/>
            <pc:sldMk cId="186214861" sldId="362"/>
            <ac:spMk id="4" creationId="{C8B8E1B3-C31D-B9D6-B6FC-63B96FD0636B}"/>
          </ac:spMkLst>
        </pc:spChg>
      </pc:sldChg>
      <pc:sldChg chg="modSp del mod">
        <pc:chgData name="수동 이" userId="0d2295a20de575c7" providerId="LiveId" clId="{ADB1761B-E0CC-49AE-883D-8E72D4D370AA}" dt="2023-12-18T20:49:21.793" v="625" actId="2696"/>
        <pc:sldMkLst>
          <pc:docMk/>
          <pc:sldMk cId="536158407" sldId="363"/>
        </pc:sldMkLst>
        <pc:spChg chg="mod">
          <ac:chgData name="수동 이" userId="0d2295a20de575c7" providerId="LiveId" clId="{ADB1761B-E0CC-49AE-883D-8E72D4D370AA}" dt="2023-12-18T09:17:22.057" v="309" actId="1076"/>
          <ac:spMkLst>
            <pc:docMk/>
            <pc:sldMk cId="536158407" sldId="363"/>
            <ac:spMk id="3" creationId="{01B5065B-C395-09F9-D4EC-9B31F3DB9C05}"/>
          </ac:spMkLst>
        </pc:spChg>
      </pc:sldChg>
      <pc:sldChg chg="modSp mod">
        <pc:chgData name="수동 이" userId="0d2295a20de575c7" providerId="LiveId" clId="{ADB1761B-E0CC-49AE-883D-8E72D4D370AA}" dt="2023-12-18T09:14:47.854" v="257" actId="20577"/>
        <pc:sldMkLst>
          <pc:docMk/>
          <pc:sldMk cId="1445044283" sldId="364"/>
        </pc:sldMkLst>
        <pc:spChg chg="mod">
          <ac:chgData name="수동 이" userId="0d2295a20de575c7" providerId="LiveId" clId="{ADB1761B-E0CC-49AE-883D-8E72D4D370AA}" dt="2023-12-18T09:14:47.854" v="257" actId="20577"/>
          <ac:spMkLst>
            <pc:docMk/>
            <pc:sldMk cId="1445044283" sldId="364"/>
            <ac:spMk id="13" creationId="{00000000-0000-0000-0000-000000000000}"/>
          </ac:spMkLst>
        </pc:spChg>
      </pc:sldChg>
      <pc:sldChg chg="addSp delSp modSp mod">
        <pc:chgData name="수동 이" userId="0d2295a20de575c7" providerId="LiveId" clId="{ADB1761B-E0CC-49AE-883D-8E72D4D370AA}" dt="2023-12-18T20:50:13.263" v="655" actId="1076"/>
        <pc:sldMkLst>
          <pc:docMk/>
          <pc:sldMk cId="274979356" sldId="365"/>
        </pc:sldMkLst>
        <pc:spChg chg="add mod">
          <ac:chgData name="수동 이" userId="0d2295a20de575c7" providerId="LiveId" clId="{ADB1761B-E0CC-49AE-883D-8E72D4D370AA}" dt="2023-12-18T20:50:13.263" v="655" actId="1076"/>
          <ac:spMkLst>
            <pc:docMk/>
            <pc:sldMk cId="274979356" sldId="365"/>
            <ac:spMk id="3" creationId="{10C62286-7951-7361-0C1B-69E017CD2B03}"/>
          </ac:spMkLst>
        </pc:spChg>
        <pc:spChg chg="del mod">
          <ac:chgData name="수동 이" userId="0d2295a20de575c7" providerId="LiveId" clId="{ADB1761B-E0CC-49AE-883D-8E72D4D370AA}" dt="2023-12-18T09:18:22.146" v="341" actId="478"/>
          <ac:spMkLst>
            <pc:docMk/>
            <pc:sldMk cId="274979356" sldId="365"/>
            <ac:spMk id="3" creationId="{96362042-A13A-E5CC-8658-D4EEB5FF9725}"/>
          </ac:spMkLst>
        </pc:spChg>
        <pc:picChg chg="mod">
          <ac:chgData name="수동 이" userId="0d2295a20de575c7" providerId="LiveId" clId="{ADB1761B-E0CC-49AE-883D-8E72D4D370AA}" dt="2023-12-18T09:18:27.096" v="342" actId="1076"/>
          <ac:picMkLst>
            <pc:docMk/>
            <pc:sldMk cId="274979356" sldId="365"/>
            <ac:picMk id="5" creationId="{A3607A4C-D37C-D722-26C0-3DB3EDC3D1ED}"/>
          </ac:picMkLst>
        </pc:picChg>
      </pc:sldChg>
      <pc:sldChg chg="modSp mod">
        <pc:chgData name="수동 이" userId="0d2295a20de575c7" providerId="LiveId" clId="{ADB1761B-E0CC-49AE-883D-8E72D4D370AA}" dt="2023-12-18T09:20:35.267" v="371" actId="1076"/>
        <pc:sldMkLst>
          <pc:docMk/>
          <pc:sldMk cId="4009851537" sldId="366"/>
        </pc:sldMkLst>
        <pc:spChg chg="mod">
          <ac:chgData name="수동 이" userId="0d2295a20de575c7" providerId="LiveId" clId="{ADB1761B-E0CC-49AE-883D-8E72D4D370AA}" dt="2023-12-18T09:20:31.437" v="370" actId="1076"/>
          <ac:spMkLst>
            <pc:docMk/>
            <pc:sldMk cId="4009851537" sldId="366"/>
            <ac:spMk id="3" creationId="{96362042-A13A-E5CC-8658-D4EEB5FF9725}"/>
          </ac:spMkLst>
        </pc:spChg>
        <pc:picChg chg="mod">
          <ac:chgData name="수동 이" userId="0d2295a20de575c7" providerId="LiveId" clId="{ADB1761B-E0CC-49AE-883D-8E72D4D370AA}" dt="2023-12-18T09:20:35.267" v="371" actId="1076"/>
          <ac:picMkLst>
            <pc:docMk/>
            <pc:sldMk cId="4009851537" sldId="366"/>
            <ac:picMk id="5" creationId="{A3607A4C-D37C-D722-26C0-3DB3EDC3D1ED}"/>
          </ac:picMkLst>
        </pc:picChg>
      </pc:sldChg>
      <pc:sldChg chg="modSp mod">
        <pc:chgData name="수동 이" userId="0d2295a20de575c7" providerId="LiveId" clId="{ADB1761B-E0CC-49AE-883D-8E72D4D370AA}" dt="2023-12-18T09:23:14.049" v="399" actId="1076"/>
        <pc:sldMkLst>
          <pc:docMk/>
          <pc:sldMk cId="2094457877" sldId="367"/>
        </pc:sldMkLst>
        <pc:spChg chg="mod">
          <ac:chgData name="수동 이" userId="0d2295a20de575c7" providerId="LiveId" clId="{ADB1761B-E0CC-49AE-883D-8E72D4D370AA}" dt="2023-12-18T09:23:14.049" v="399" actId="1076"/>
          <ac:spMkLst>
            <pc:docMk/>
            <pc:sldMk cId="2094457877" sldId="367"/>
            <ac:spMk id="3" creationId="{96362042-A13A-E5CC-8658-D4EEB5FF9725}"/>
          </ac:spMkLst>
        </pc:spChg>
        <pc:picChg chg="mod">
          <ac:chgData name="수동 이" userId="0d2295a20de575c7" providerId="LiveId" clId="{ADB1761B-E0CC-49AE-883D-8E72D4D370AA}" dt="2023-12-18T09:22:58.093" v="398" actId="14100"/>
          <ac:picMkLst>
            <pc:docMk/>
            <pc:sldMk cId="2094457877" sldId="367"/>
            <ac:picMk id="4" creationId="{00000000-0000-0000-0000-000000000000}"/>
          </ac:picMkLst>
        </pc:picChg>
        <pc:picChg chg="mod">
          <ac:chgData name="수동 이" userId="0d2295a20de575c7" providerId="LiveId" clId="{ADB1761B-E0CC-49AE-883D-8E72D4D370AA}" dt="2023-12-18T09:22:50.078" v="396" actId="1076"/>
          <ac:picMkLst>
            <pc:docMk/>
            <pc:sldMk cId="2094457877" sldId="367"/>
            <ac:picMk id="5" creationId="{A3607A4C-D37C-D722-26C0-3DB3EDC3D1ED}"/>
          </ac:picMkLst>
        </pc:picChg>
        <pc:picChg chg="mod">
          <ac:chgData name="수동 이" userId="0d2295a20de575c7" providerId="LiveId" clId="{ADB1761B-E0CC-49AE-883D-8E72D4D370AA}" dt="2023-12-18T09:22:55.164" v="397" actId="14100"/>
          <ac:picMkLst>
            <pc:docMk/>
            <pc:sldMk cId="2094457877" sldId="367"/>
            <ac:picMk id="6" creationId="{00000000-0000-0000-0000-000000000000}"/>
          </ac:picMkLst>
        </pc:picChg>
      </pc:sldChg>
      <pc:sldChg chg="modSp mod">
        <pc:chgData name="수동 이" userId="0d2295a20de575c7" providerId="LiveId" clId="{ADB1761B-E0CC-49AE-883D-8E72D4D370AA}" dt="2023-12-18T09:20:04.681" v="362" actId="1076"/>
        <pc:sldMkLst>
          <pc:docMk/>
          <pc:sldMk cId="1472984867" sldId="368"/>
        </pc:sldMkLst>
        <pc:spChg chg="mod">
          <ac:chgData name="수동 이" userId="0d2295a20de575c7" providerId="LiveId" clId="{ADB1761B-E0CC-49AE-883D-8E72D4D370AA}" dt="2023-12-18T09:19:46.195" v="357" actId="1076"/>
          <ac:spMkLst>
            <pc:docMk/>
            <pc:sldMk cId="1472984867" sldId="368"/>
            <ac:spMk id="3" creationId="{96362042-A13A-E5CC-8658-D4EEB5FF9725}"/>
          </ac:spMkLst>
        </pc:spChg>
        <pc:picChg chg="mod">
          <ac:chgData name="수동 이" userId="0d2295a20de575c7" providerId="LiveId" clId="{ADB1761B-E0CC-49AE-883D-8E72D4D370AA}" dt="2023-12-18T09:20:04.681" v="362" actId="1076"/>
          <ac:picMkLst>
            <pc:docMk/>
            <pc:sldMk cId="1472984867" sldId="368"/>
            <ac:picMk id="4" creationId="{00000000-0000-0000-0000-000000000000}"/>
          </ac:picMkLst>
        </pc:picChg>
        <pc:picChg chg="mod">
          <ac:chgData name="수동 이" userId="0d2295a20de575c7" providerId="LiveId" clId="{ADB1761B-E0CC-49AE-883D-8E72D4D370AA}" dt="2023-12-18T09:19:48.138" v="358" actId="1076"/>
          <ac:picMkLst>
            <pc:docMk/>
            <pc:sldMk cId="1472984867" sldId="368"/>
            <ac:picMk id="5" creationId="{A3607A4C-D37C-D722-26C0-3DB3EDC3D1ED}"/>
          </ac:picMkLst>
        </pc:picChg>
      </pc:sldChg>
      <pc:sldChg chg="modSp del mod">
        <pc:chgData name="수동 이" userId="0d2295a20de575c7" providerId="LiveId" clId="{ADB1761B-E0CC-49AE-883D-8E72D4D370AA}" dt="2023-12-18T09:13:31.264" v="158" actId="2696"/>
        <pc:sldMkLst>
          <pc:docMk/>
          <pc:sldMk cId="2407711898" sldId="369"/>
        </pc:sldMkLst>
        <pc:spChg chg="mod">
          <ac:chgData name="수동 이" userId="0d2295a20de575c7" providerId="LiveId" clId="{ADB1761B-E0CC-49AE-883D-8E72D4D370AA}" dt="2023-12-18T09:13:17.924" v="156" actId="14100"/>
          <ac:spMkLst>
            <pc:docMk/>
            <pc:sldMk cId="2407711898" sldId="369"/>
            <ac:spMk id="7" creationId="{00000000-0000-0000-0000-000000000000}"/>
          </ac:spMkLst>
        </pc:spChg>
        <pc:picChg chg="mod">
          <ac:chgData name="수동 이" userId="0d2295a20de575c7" providerId="LiveId" clId="{ADB1761B-E0CC-49AE-883D-8E72D4D370AA}" dt="2023-12-18T09:13:23.091" v="157" actId="14100"/>
          <ac:picMkLst>
            <pc:docMk/>
            <pc:sldMk cId="2407711898" sldId="369"/>
            <ac:picMk id="8" creationId="{00000000-0000-0000-0000-000000000000}"/>
          </ac:picMkLst>
        </pc:picChg>
      </pc:sldChg>
      <pc:sldChg chg="modSp mod">
        <pc:chgData name="수동 이" userId="0d2295a20de575c7" providerId="LiveId" clId="{ADB1761B-E0CC-49AE-883D-8E72D4D370AA}" dt="2023-12-18T20:50:24.617" v="656" actId="1076"/>
        <pc:sldMkLst>
          <pc:docMk/>
          <pc:sldMk cId="2551236738" sldId="370"/>
        </pc:sldMkLst>
        <pc:spChg chg="mod">
          <ac:chgData name="수동 이" userId="0d2295a20de575c7" providerId="LiveId" clId="{ADB1761B-E0CC-49AE-883D-8E72D4D370AA}" dt="2023-12-18T20:50:24.617" v="656" actId="1076"/>
          <ac:spMkLst>
            <pc:docMk/>
            <pc:sldMk cId="2551236738" sldId="370"/>
            <ac:spMk id="3" creationId="{96362042-A13A-E5CC-8658-D4EEB5FF9725}"/>
          </ac:spMkLst>
        </pc:spChg>
        <pc:spChg chg="mod">
          <ac:chgData name="수동 이" userId="0d2295a20de575c7" providerId="LiveId" clId="{ADB1761B-E0CC-49AE-883D-8E72D4D370AA}" dt="2023-12-18T09:19:22.488" v="353" actId="14100"/>
          <ac:spMkLst>
            <pc:docMk/>
            <pc:sldMk cId="2551236738" sldId="370"/>
            <ac:spMk id="9" creationId="{00000000-0000-0000-0000-000000000000}"/>
          </ac:spMkLst>
        </pc:spChg>
        <pc:picChg chg="mod">
          <ac:chgData name="수동 이" userId="0d2295a20de575c7" providerId="LiveId" clId="{ADB1761B-E0CC-49AE-883D-8E72D4D370AA}" dt="2023-12-18T09:19:33.436" v="356" actId="1076"/>
          <ac:picMkLst>
            <pc:docMk/>
            <pc:sldMk cId="2551236738" sldId="370"/>
            <ac:picMk id="6" creationId="{00000000-0000-0000-0000-000000000000}"/>
          </ac:picMkLst>
        </pc:picChg>
        <pc:picChg chg="mod">
          <ac:chgData name="수동 이" userId="0d2295a20de575c7" providerId="LiveId" clId="{ADB1761B-E0CC-49AE-883D-8E72D4D370AA}" dt="2023-12-18T09:19:10.449" v="351" actId="1076"/>
          <ac:picMkLst>
            <pc:docMk/>
            <pc:sldMk cId="2551236738" sldId="370"/>
            <ac:picMk id="8" creationId="{00000000-0000-0000-0000-000000000000}"/>
          </ac:picMkLst>
        </pc:picChg>
      </pc:sldChg>
      <pc:sldChg chg="modSp mod">
        <pc:chgData name="수동 이" userId="0d2295a20de575c7" providerId="LiveId" clId="{ADB1761B-E0CC-49AE-883D-8E72D4D370AA}" dt="2023-12-18T09:25:25.403" v="412" actId="1076"/>
        <pc:sldMkLst>
          <pc:docMk/>
          <pc:sldMk cId="1111868274" sldId="371"/>
        </pc:sldMkLst>
        <pc:spChg chg="mod">
          <ac:chgData name="수동 이" userId="0d2295a20de575c7" providerId="LiveId" clId="{ADB1761B-E0CC-49AE-883D-8E72D4D370AA}" dt="2023-12-18T09:25:25.403" v="412" actId="1076"/>
          <ac:spMkLst>
            <pc:docMk/>
            <pc:sldMk cId="1111868274" sldId="371"/>
            <ac:spMk id="3" creationId="{96362042-A13A-E5CC-8658-D4EEB5FF9725}"/>
          </ac:spMkLst>
        </pc:spChg>
        <pc:picChg chg="mod">
          <ac:chgData name="수동 이" userId="0d2295a20de575c7" providerId="LiveId" clId="{ADB1761B-E0CC-49AE-883D-8E72D4D370AA}" dt="2023-12-18T09:23:25.431" v="401" actId="1076"/>
          <ac:picMkLst>
            <pc:docMk/>
            <pc:sldMk cId="1111868274" sldId="371"/>
            <ac:picMk id="5" creationId="{A3607A4C-D37C-D722-26C0-3DB3EDC3D1ED}"/>
          </ac:picMkLst>
        </pc:picChg>
        <pc:picChg chg="mod">
          <ac:chgData name="수동 이" userId="0d2295a20de575c7" providerId="LiveId" clId="{ADB1761B-E0CC-49AE-883D-8E72D4D370AA}" dt="2023-12-18T09:24:00.489" v="409" actId="14100"/>
          <ac:picMkLst>
            <pc:docMk/>
            <pc:sldMk cId="1111868274" sldId="371"/>
            <ac:picMk id="7" creationId="{00000000-0000-0000-0000-000000000000}"/>
          </ac:picMkLst>
        </pc:picChg>
        <pc:picChg chg="mod">
          <ac:chgData name="수동 이" userId="0d2295a20de575c7" providerId="LiveId" clId="{ADB1761B-E0CC-49AE-883D-8E72D4D370AA}" dt="2023-12-18T09:24:03.437" v="410" actId="14100"/>
          <ac:picMkLst>
            <pc:docMk/>
            <pc:sldMk cId="1111868274" sldId="371"/>
            <ac:picMk id="8" creationId="{00000000-0000-0000-0000-000000000000}"/>
          </ac:picMkLst>
        </pc:picChg>
      </pc:sldChg>
      <pc:sldChg chg="modSp mod">
        <pc:chgData name="수동 이" userId="0d2295a20de575c7" providerId="LiveId" clId="{ADB1761B-E0CC-49AE-883D-8E72D4D370AA}" dt="2023-12-18T09:18:00.635" v="339" actId="20577"/>
        <pc:sldMkLst>
          <pc:docMk/>
          <pc:sldMk cId="3917684340" sldId="372"/>
        </pc:sldMkLst>
        <pc:spChg chg="mod">
          <ac:chgData name="수동 이" userId="0d2295a20de575c7" providerId="LiveId" clId="{ADB1761B-E0CC-49AE-883D-8E72D4D370AA}" dt="2023-12-18T09:18:00.635" v="339" actId="20577"/>
          <ac:spMkLst>
            <pc:docMk/>
            <pc:sldMk cId="3917684340" sldId="372"/>
            <ac:spMk id="13" creationId="{00000000-0000-0000-0000-000000000000}"/>
          </ac:spMkLst>
        </pc:spChg>
      </pc:sldChg>
      <pc:sldChg chg="modSp mod">
        <pc:chgData name="수동 이" userId="0d2295a20de575c7" providerId="LiveId" clId="{ADB1761B-E0CC-49AE-883D-8E72D4D370AA}" dt="2023-12-18T08:55:40.397" v="4" actId="1076"/>
        <pc:sldMkLst>
          <pc:docMk/>
          <pc:sldMk cId="1417297206" sldId="373"/>
        </pc:sldMkLst>
        <pc:spChg chg="mod">
          <ac:chgData name="수동 이" userId="0d2295a20de575c7" providerId="LiveId" clId="{ADB1761B-E0CC-49AE-883D-8E72D4D370AA}" dt="2023-12-18T08:55:40.397" v="4" actId="1076"/>
          <ac:spMkLst>
            <pc:docMk/>
            <pc:sldMk cId="1417297206" sldId="373"/>
            <ac:spMk id="7" creationId="{00000000-0000-0000-0000-000000000000}"/>
          </ac:spMkLst>
        </pc:spChg>
      </pc:sldChg>
      <pc:sldChg chg="modSp mod">
        <pc:chgData name="수동 이" userId="0d2295a20de575c7" providerId="LiveId" clId="{ADB1761B-E0CC-49AE-883D-8E72D4D370AA}" dt="2023-12-18T09:20:16.442" v="367" actId="20577"/>
        <pc:sldMkLst>
          <pc:docMk/>
          <pc:sldMk cId="998385067" sldId="374"/>
        </pc:sldMkLst>
        <pc:spChg chg="mod">
          <ac:chgData name="수동 이" userId="0d2295a20de575c7" providerId="LiveId" clId="{ADB1761B-E0CC-49AE-883D-8E72D4D370AA}" dt="2023-12-18T09:20:16.442" v="367" actId="20577"/>
          <ac:spMkLst>
            <pc:docMk/>
            <pc:sldMk cId="998385067" sldId="374"/>
            <ac:spMk id="13" creationId="{00000000-0000-0000-0000-000000000000}"/>
          </ac:spMkLst>
        </pc:spChg>
      </pc:sldChg>
      <pc:sldChg chg="modSp del mod ord">
        <pc:chgData name="수동 이" userId="0d2295a20de575c7" providerId="LiveId" clId="{ADB1761B-E0CC-49AE-883D-8E72D4D370AA}" dt="2023-12-18T09:25:02.009" v="411" actId="2696"/>
        <pc:sldMkLst>
          <pc:docMk/>
          <pc:sldMk cId="54432561" sldId="375"/>
        </pc:sldMkLst>
        <pc:spChg chg="mod">
          <ac:chgData name="수동 이" userId="0d2295a20de575c7" providerId="LiveId" clId="{ADB1761B-E0CC-49AE-883D-8E72D4D370AA}" dt="2023-12-18T09:20:49.570" v="376" actId="20577"/>
          <ac:spMkLst>
            <pc:docMk/>
            <pc:sldMk cId="54432561" sldId="375"/>
            <ac:spMk id="13" creationId="{00000000-0000-0000-0000-000000000000}"/>
          </ac:spMkLst>
        </pc:spChg>
      </pc:sldChg>
      <pc:sldChg chg="modSp mod">
        <pc:chgData name="수동 이" userId="0d2295a20de575c7" providerId="LiveId" clId="{ADB1761B-E0CC-49AE-883D-8E72D4D370AA}" dt="2023-12-18T08:56:58.299" v="14" actId="1076"/>
        <pc:sldMkLst>
          <pc:docMk/>
          <pc:sldMk cId="1001635354" sldId="376"/>
        </pc:sldMkLst>
        <pc:spChg chg="mod">
          <ac:chgData name="수동 이" userId="0d2295a20de575c7" providerId="LiveId" clId="{ADB1761B-E0CC-49AE-883D-8E72D4D370AA}" dt="2023-12-18T08:56:58.299" v="14" actId="1076"/>
          <ac:spMkLst>
            <pc:docMk/>
            <pc:sldMk cId="1001635354" sldId="376"/>
            <ac:spMk id="13" creationId="{00000000-0000-0000-0000-000000000000}"/>
          </ac:spMkLst>
        </pc:spChg>
      </pc:sldChg>
      <pc:sldChg chg="modSp new del mod">
        <pc:chgData name="수동 이" userId="0d2295a20de575c7" providerId="LiveId" clId="{ADB1761B-E0CC-49AE-883D-8E72D4D370AA}" dt="2023-12-18T20:30:48.523" v="423" actId="2696"/>
        <pc:sldMkLst>
          <pc:docMk/>
          <pc:sldMk cId="318007863" sldId="377"/>
        </pc:sldMkLst>
        <pc:spChg chg="mod">
          <ac:chgData name="수동 이" userId="0d2295a20de575c7" providerId="LiveId" clId="{ADB1761B-E0CC-49AE-883D-8E72D4D370AA}" dt="2023-12-18T20:30:21.006" v="422" actId="27636"/>
          <ac:spMkLst>
            <pc:docMk/>
            <pc:sldMk cId="318007863" sldId="377"/>
            <ac:spMk id="3" creationId="{390C3646-1846-E1A1-00E0-BEDD5F7CB11C}"/>
          </ac:spMkLst>
        </pc:spChg>
      </pc:sldChg>
      <pc:sldChg chg="addSp delSp modSp new del mod">
        <pc:chgData name="수동 이" userId="0d2295a20de575c7" providerId="LiveId" clId="{ADB1761B-E0CC-49AE-883D-8E72D4D370AA}" dt="2023-12-18T09:11:56.373" v="119" actId="2696"/>
        <pc:sldMkLst>
          <pc:docMk/>
          <pc:sldMk cId="1059568973" sldId="377"/>
        </pc:sldMkLst>
        <pc:spChg chg="del">
          <ac:chgData name="수동 이" userId="0d2295a20de575c7" providerId="LiveId" clId="{ADB1761B-E0CC-49AE-883D-8E72D4D370AA}" dt="2023-12-18T09:08:04.472" v="52"/>
          <ac:spMkLst>
            <pc:docMk/>
            <pc:sldMk cId="1059568973" sldId="377"/>
            <ac:spMk id="3" creationId="{F91A97FB-A3BE-BD85-1250-76FAC86ABB75}"/>
          </ac:spMkLst>
        </pc:spChg>
        <pc:picChg chg="add mod modCrop">
          <ac:chgData name="수동 이" userId="0d2295a20de575c7" providerId="LiveId" clId="{ADB1761B-E0CC-49AE-883D-8E72D4D370AA}" dt="2023-12-18T09:09:57.727" v="86" actId="1076"/>
          <ac:picMkLst>
            <pc:docMk/>
            <pc:sldMk cId="1059568973" sldId="377"/>
            <ac:picMk id="4" creationId="{7A2BD253-D489-0FAE-4521-4FB214C41627}"/>
          </ac:picMkLst>
        </pc:picChg>
      </pc:sldChg>
      <pc:sldChg chg="addSp delSp modSp new mod">
        <pc:chgData name="수동 이" userId="0d2295a20de575c7" providerId="LiveId" clId="{ADB1761B-E0CC-49AE-883D-8E72D4D370AA}" dt="2023-12-18T20:45:45.203" v="612" actId="14100"/>
        <pc:sldMkLst>
          <pc:docMk/>
          <pc:sldMk cId="1361794598" sldId="377"/>
        </pc:sldMkLst>
        <pc:spChg chg="del">
          <ac:chgData name="수동 이" userId="0d2295a20de575c7" providerId="LiveId" clId="{ADB1761B-E0CC-49AE-883D-8E72D4D370AA}" dt="2023-12-18T20:33:54.805" v="427" actId="478"/>
          <ac:spMkLst>
            <pc:docMk/>
            <pc:sldMk cId="1361794598" sldId="377"/>
            <ac:spMk id="2" creationId="{24EE269C-DE7D-9885-BF0E-8E0C94A94F42}"/>
          </ac:spMkLst>
        </pc:spChg>
        <pc:spChg chg="mod">
          <ac:chgData name="수동 이" userId="0d2295a20de575c7" providerId="LiveId" clId="{ADB1761B-E0CC-49AE-883D-8E72D4D370AA}" dt="2023-12-18T20:40:55.628" v="538" actId="20577"/>
          <ac:spMkLst>
            <pc:docMk/>
            <pc:sldMk cId="1361794598" sldId="377"/>
            <ac:spMk id="3" creationId="{94DE1991-2FF1-E591-8D1D-DA3C6288BF24}"/>
          </ac:spMkLst>
        </pc:spChg>
        <pc:spChg chg="add mod">
          <ac:chgData name="수동 이" userId="0d2295a20de575c7" providerId="LiveId" clId="{ADB1761B-E0CC-49AE-883D-8E72D4D370AA}" dt="2023-12-18T20:44:31.898" v="605" actId="20577"/>
          <ac:spMkLst>
            <pc:docMk/>
            <pc:sldMk cId="1361794598" sldId="377"/>
            <ac:spMk id="5" creationId="{3848AC33-3ECA-A682-3855-7B329C38004C}"/>
          </ac:spMkLst>
        </pc:spChg>
        <pc:picChg chg="add del mod">
          <ac:chgData name="수동 이" userId="0d2295a20de575c7" providerId="LiveId" clId="{ADB1761B-E0CC-49AE-883D-8E72D4D370AA}" dt="2023-12-18T20:43:10.463" v="545" actId="478"/>
          <ac:picMkLst>
            <pc:docMk/>
            <pc:sldMk cId="1361794598" sldId="377"/>
            <ac:picMk id="4" creationId="{290ADBD6-EFCC-9213-39DF-9E00EBA73FEA}"/>
          </ac:picMkLst>
        </pc:picChg>
        <pc:picChg chg="add mod">
          <ac:chgData name="수동 이" userId="0d2295a20de575c7" providerId="LiveId" clId="{ADB1761B-E0CC-49AE-883D-8E72D4D370AA}" dt="2023-12-18T20:45:45.203" v="612" actId="14100"/>
          <ac:picMkLst>
            <pc:docMk/>
            <pc:sldMk cId="1361794598" sldId="377"/>
            <ac:picMk id="6" creationId="{C5CA9051-2686-0A3F-EA45-605549680091}"/>
          </ac:picMkLst>
        </pc:picChg>
      </pc:sldChg>
      <pc:sldChg chg="addSp delSp modSp new mod">
        <pc:chgData name="수동 이" userId="0d2295a20de575c7" providerId="LiveId" clId="{ADB1761B-E0CC-49AE-883D-8E72D4D370AA}" dt="2023-12-18T20:46:20.425" v="617" actId="1076"/>
        <pc:sldMkLst>
          <pc:docMk/>
          <pc:sldMk cId="985601078" sldId="378"/>
        </pc:sldMkLst>
        <pc:spChg chg="del">
          <ac:chgData name="수동 이" userId="0d2295a20de575c7" providerId="LiveId" clId="{ADB1761B-E0CC-49AE-883D-8E72D4D370AA}" dt="2023-12-18T20:36:21.430" v="462" actId="478"/>
          <ac:spMkLst>
            <pc:docMk/>
            <pc:sldMk cId="985601078" sldId="378"/>
            <ac:spMk id="2" creationId="{DD9C21A8-F250-E072-31B3-88A4F29E21DD}"/>
          </ac:spMkLst>
        </pc:spChg>
        <pc:spChg chg="mod">
          <ac:chgData name="수동 이" userId="0d2295a20de575c7" providerId="LiveId" clId="{ADB1761B-E0CC-49AE-883D-8E72D4D370AA}" dt="2023-12-18T20:42:14.057" v="544" actId="27636"/>
          <ac:spMkLst>
            <pc:docMk/>
            <pc:sldMk cId="985601078" sldId="378"/>
            <ac:spMk id="3" creationId="{927A4E32-26D4-6EAE-2017-76D3CE92E537}"/>
          </ac:spMkLst>
        </pc:spChg>
        <pc:picChg chg="add del mod">
          <ac:chgData name="수동 이" userId="0d2295a20de575c7" providerId="LiveId" clId="{ADB1761B-E0CC-49AE-883D-8E72D4D370AA}" dt="2023-12-18T20:44:38.490" v="606" actId="478"/>
          <ac:picMkLst>
            <pc:docMk/>
            <pc:sldMk cId="985601078" sldId="378"/>
            <ac:picMk id="4" creationId="{FA4F6F17-2E2C-F98F-8870-B5612AFCAE00}"/>
          </ac:picMkLst>
        </pc:picChg>
        <pc:picChg chg="add mod">
          <ac:chgData name="수동 이" userId="0d2295a20de575c7" providerId="LiveId" clId="{ADB1761B-E0CC-49AE-883D-8E72D4D370AA}" dt="2023-12-18T20:46:12.849" v="616" actId="1076"/>
          <ac:picMkLst>
            <pc:docMk/>
            <pc:sldMk cId="985601078" sldId="378"/>
            <ac:picMk id="5" creationId="{E510277A-2ED4-C876-7C62-B67BB41E5673}"/>
          </ac:picMkLst>
        </pc:picChg>
        <pc:picChg chg="add mod">
          <ac:chgData name="수동 이" userId="0d2295a20de575c7" providerId="LiveId" clId="{ADB1761B-E0CC-49AE-883D-8E72D4D370AA}" dt="2023-12-18T20:46:20.425" v="617" actId="1076"/>
          <ac:picMkLst>
            <pc:docMk/>
            <pc:sldMk cId="985601078" sldId="378"/>
            <ac:picMk id="6" creationId="{DD97DDF9-C08C-9758-ADED-939035D4F50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82922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879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56798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5538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7093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40142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276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807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89703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7539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290503"/>
              </p:ext>
            </p:extLst>
          </p:nvPr>
        </p:nvGraphicFramePr>
        <p:xfrm>
          <a:off x="5198673" y="3491357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안정민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`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152900" y="1455925"/>
            <a:ext cx="77216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가칭</a:t>
            </a:r>
            <a:r>
              <a:rPr lang="en-US" altLang="ko-KR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『</a:t>
            </a:r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 </a:t>
            </a:r>
            <a:r>
              <a:rPr lang="ko-KR" altLang="en-US" sz="4800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장미의자</a:t>
            </a:r>
            <a:r>
              <a:rPr lang="en-US" altLang="ko-KR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』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설치에 관한 제안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6812" t="5012" r="4922" b="3636"/>
          <a:stretch/>
        </p:blipFill>
        <p:spPr>
          <a:xfrm>
            <a:off x="707587" y="911860"/>
            <a:ext cx="3154267" cy="431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=""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1320799" y="370841"/>
            <a:ext cx="3721102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/>
              <a:t>TBN </a:t>
            </a:r>
            <a:r>
              <a:rPr lang="ko-KR" altLang="en-US" sz="2800" b="1" dirty="0" smtClean="0"/>
              <a:t>한국교통방송</a:t>
            </a:r>
            <a:endParaRPr lang="ko-KR" altLang="en-US" sz="2800" b="1" dirty="0"/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E10F8653-E238-F831-093F-683F4D6F0E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115" y="399198"/>
            <a:ext cx="1844040" cy="437536"/>
          </a:xfrm>
          <a:prstGeom prst="rect">
            <a:avLst/>
          </a:prstGeom>
        </p:spPr>
      </p:pic>
      <p:cxnSp>
        <p:nvCxnSpPr>
          <p:cNvPr id="8" name="직선 연결선 7">
            <a:extLst>
              <a:ext uri="{FF2B5EF4-FFF2-40B4-BE49-F238E27FC236}">
                <a16:creationId xmlns=""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 flipV="1">
            <a:off x="785091" y="989186"/>
            <a:ext cx="10450334" cy="3954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6"/>
          <a:stretch/>
        </p:blipFill>
        <p:spPr>
          <a:xfrm>
            <a:off x="1833241" y="1145592"/>
            <a:ext cx="8354033" cy="550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326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320799" y="370841"/>
            <a:ext cx="3721102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/>
              <a:t>TBN </a:t>
            </a:r>
            <a:r>
              <a:rPr lang="ko-KR" altLang="en-US" sz="2800" b="1" dirty="0" smtClean="0"/>
              <a:t>한국교통방송</a:t>
            </a:r>
            <a:endParaRPr lang="ko-KR" altLang="en-US" sz="2800" b="1" dirty="0"/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E10F8653-E238-F831-093F-683F4D6F0E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115" y="399198"/>
            <a:ext cx="1844040" cy="437536"/>
          </a:xfrm>
          <a:prstGeom prst="rect">
            <a:avLst/>
          </a:prstGeom>
        </p:spPr>
      </p:pic>
      <p:cxnSp>
        <p:nvCxnSpPr>
          <p:cNvPr id="8" name="직선 연결선 7">
            <a:extLst>
              <a:ext uri="{FF2B5EF4-FFF2-40B4-BE49-F238E27FC236}">
                <a16:creationId xmlns=""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 flipV="1">
            <a:off x="785091" y="989186"/>
            <a:ext cx="10450334" cy="3954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100" y="1160112"/>
            <a:ext cx="8280400" cy="5532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544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1468572" y="131616"/>
            <a:ext cx="3700328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어르신 무단횡단</a:t>
            </a:r>
            <a:endParaRPr lang="ko-KR" altLang="en-US" sz="2800" b="1" dirty="0"/>
          </a:p>
        </p:txBody>
      </p: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6248BDFD-B288-7DE7-79C6-F10A698EAA7B}"/>
              </a:ext>
            </a:extLst>
          </p:cNvPr>
          <p:cNvGrpSpPr/>
          <p:nvPr/>
        </p:nvGrpSpPr>
        <p:grpSpPr>
          <a:xfrm>
            <a:off x="785091" y="113145"/>
            <a:ext cx="10610122" cy="598055"/>
            <a:chOff x="785091" y="113145"/>
            <a:chExt cx="10610122" cy="598055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04226" y="113145"/>
              <a:ext cx="1990987" cy="494250"/>
            </a:xfrm>
            <a:prstGeom prst="rect">
              <a:avLst/>
            </a:prstGeom>
          </p:spPr>
        </p:pic>
        <p:cxnSp>
          <p:nvCxnSpPr>
            <p:cNvPr id="4" name="직선 연결선 3">
              <a:extLst>
                <a:ext uri="{FF2B5EF4-FFF2-40B4-BE49-F238E27FC236}">
                  <a16:creationId xmlns="" xmlns:a16="http://schemas.microsoft.com/office/drawing/2014/main" id="{025E9156-BC8B-8340-7797-4A5CD4A0631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5091" y="707246"/>
              <a:ext cx="10450334" cy="3954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572" y="850900"/>
            <a:ext cx="5110028" cy="41148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700" y="2705100"/>
            <a:ext cx="5286513" cy="3937000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7031448" y="1023399"/>
            <a:ext cx="3916228" cy="49425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tx1"/>
                </a:solidFill>
              </a:rPr>
              <a:t>노인 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보행자사고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,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6846890" y="1673749"/>
            <a:ext cx="4327246" cy="49425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tx1"/>
                </a:solidFill>
              </a:rPr>
              <a:t>가파르게 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증가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하는 추세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66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320798" y="370841"/>
            <a:ext cx="5310661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원주시 고령자 인구 통계 현황</a:t>
            </a:r>
            <a:endParaRPr lang="ko-KR" altLang="en-US" sz="2800" b="1" dirty="0"/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E10F8653-E238-F831-093F-683F4D6F0E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115" y="399198"/>
            <a:ext cx="1844040" cy="437536"/>
          </a:xfrm>
          <a:prstGeom prst="rect">
            <a:avLst/>
          </a:prstGeom>
        </p:spPr>
      </p:pic>
      <p:cxnSp>
        <p:nvCxnSpPr>
          <p:cNvPr id="8" name="직선 연결선 7">
            <a:extLst>
              <a:ext uri="{FF2B5EF4-FFF2-40B4-BE49-F238E27FC236}">
                <a16:creationId xmlns=""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 flipV="1">
            <a:off x="785091" y="989186"/>
            <a:ext cx="10450334" cy="3954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260" y="1493201"/>
            <a:ext cx="9192908" cy="4709891"/>
          </a:xfrm>
          <a:prstGeom prst="rect">
            <a:avLst/>
          </a:prstGeom>
        </p:spPr>
      </p:pic>
      <p:sp>
        <p:nvSpPr>
          <p:cNvPr id="7" name="모서리가 둥근 직사각형 6"/>
          <p:cNvSpPr/>
          <p:nvPr/>
        </p:nvSpPr>
        <p:spPr>
          <a:xfrm>
            <a:off x="1524260" y="2543175"/>
            <a:ext cx="9192908" cy="4286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</p:spTree>
    <p:extLst>
      <p:ext uri="{BB962C8B-B14F-4D97-AF65-F5344CB8AC3E}">
        <p14:creationId xmlns:p14="http://schemas.microsoft.com/office/powerpoint/2010/main" val="1973704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320798" y="370841"/>
            <a:ext cx="5310661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원주시 고령자 인구 통계 현황</a:t>
            </a:r>
            <a:endParaRPr lang="ko-KR" altLang="en-US" sz="2800" b="1" dirty="0"/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E10F8653-E238-F831-093F-683F4D6F0E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115" y="399198"/>
            <a:ext cx="1844040" cy="437536"/>
          </a:xfrm>
          <a:prstGeom prst="rect">
            <a:avLst/>
          </a:prstGeom>
        </p:spPr>
      </p:pic>
      <p:cxnSp>
        <p:nvCxnSpPr>
          <p:cNvPr id="8" name="직선 연결선 7">
            <a:extLst>
              <a:ext uri="{FF2B5EF4-FFF2-40B4-BE49-F238E27FC236}">
                <a16:creationId xmlns=""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 flipV="1">
            <a:off x="785091" y="989186"/>
            <a:ext cx="10450334" cy="3954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804" y="1264859"/>
            <a:ext cx="9192908" cy="5420481"/>
          </a:xfrm>
          <a:prstGeom prst="rect">
            <a:avLst/>
          </a:prstGeom>
        </p:spPr>
      </p:pic>
      <p:sp>
        <p:nvSpPr>
          <p:cNvPr id="7" name="모서리가 둥근 직사각형 6"/>
          <p:cNvSpPr/>
          <p:nvPr/>
        </p:nvSpPr>
        <p:spPr>
          <a:xfrm rot="5400000">
            <a:off x="7158613" y="3853438"/>
            <a:ext cx="4248790" cy="50303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</p:spTree>
    <p:extLst>
      <p:ext uri="{BB962C8B-B14F-4D97-AF65-F5344CB8AC3E}">
        <p14:creationId xmlns:p14="http://schemas.microsoft.com/office/powerpoint/2010/main" val="2806712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1468572" y="131616"/>
            <a:ext cx="3827328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장수의자 설치 예시</a:t>
            </a:r>
            <a:endParaRPr lang="ko-KR" altLang="en-US" sz="2800" b="1" dirty="0"/>
          </a:p>
        </p:txBody>
      </p: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6248BDFD-B288-7DE7-79C6-F10A698EAA7B}"/>
              </a:ext>
            </a:extLst>
          </p:cNvPr>
          <p:cNvGrpSpPr/>
          <p:nvPr/>
        </p:nvGrpSpPr>
        <p:grpSpPr>
          <a:xfrm>
            <a:off x="785091" y="113145"/>
            <a:ext cx="10610122" cy="598055"/>
            <a:chOff x="785091" y="113145"/>
            <a:chExt cx="10610122" cy="598055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04226" y="113145"/>
              <a:ext cx="1990987" cy="494250"/>
            </a:xfrm>
            <a:prstGeom prst="rect">
              <a:avLst/>
            </a:prstGeom>
          </p:spPr>
        </p:pic>
        <p:cxnSp>
          <p:nvCxnSpPr>
            <p:cNvPr id="4" name="직선 연결선 3">
              <a:extLst>
                <a:ext uri="{FF2B5EF4-FFF2-40B4-BE49-F238E27FC236}">
                  <a16:creationId xmlns="" xmlns:a16="http://schemas.microsoft.com/office/drawing/2014/main" id="{025E9156-BC8B-8340-7797-4A5CD4A0631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5091" y="707246"/>
              <a:ext cx="10450334" cy="3954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572" y="965200"/>
            <a:ext cx="9766853" cy="538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263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6248BDFD-B288-7DE7-79C6-F10A698EAA7B}"/>
              </a:ext>
            </a:extLst>
          </p:cNvPr>
          <p:cNvGrpSpPr/>
          <p:nvPr/>
        </p:nvGrpSpPr>
        <p:grpSpPr>
          <a:xfrm>
            <a:off x="785091" y="113145"/>
            <a:ext cx="10610122" cy="598055"/>
            <a:chOff x="785091" y="113145"/>
            <a:chExt cx="10610122" cy="598055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04226" y="113145"/>
              <a:ext cx="1990987" cy="494250"/>
            </a:xfrm>
            <a:prstGeom prst="rect">
              <a:avLst/>
            </a:prstGeom>
          </p:spPr>
        </p:pic>
        <p:cxnSp>
          <p:nvCxnSpPr>
            <p:cNvPr id="4" name="직선 연결선 3">
              <a:extLst>
                <a:ext uri="{FF2B5EF4-FFF2-40B4-BE49-F238E27FC236}">
                  <a16:creationId xmlns="" xmlns:a16="http://schemas.microsoft.com/office/drawing/2014/main" id="{025E9156-BC8B-8340-7797-4A5CD4A0631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5091" y="707246"/>
              <a:ext cx="10450334" cy="3954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674" y="787400"/>
            <a:ext cx="4530726" cy="35179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26" b="9814"/>
          <a:stretch/>
        </p:blipFill>
        <p:spPr>
          <a:xfrm>
            <a:off x="1468572" y="801276"/>
            <a:ext cx="5148097" cy="5878923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7021923" y="4585749"/>
            <a:ext cx="3916228" cy="49425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tx1"/>
                </a:solidFill>
              </a:rPr>
              <a:t>타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지자체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접이식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7021923" y="5217049"/>
            <a:ext cx="3916228" cy="49425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rgbClr val="0000FF"/>
                </a:solidFill>
              </a:rPr>
              <a:t>장수의자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설치 도입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468572" y="131616"/>
            <a:ext cx="3827328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장수의자 설치 예시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681456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1468572" y="131616"/>
            <a:ext cx="4055928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 smtClean="0"/>
              <a:t>그늘막</a:t>
            </a:r>
            <a:r>
              <a:rPr lang="ko-KR" altLang="en-US" sz="2800" b="1" dirty="0" smtClean="0"/>
              <a:t> 장미의자 예시</a:t>
            </a:r>
            <a:endParaRPr lang="ko-KR" altLang="en-US" sz="2800" b="1" dirty="0"/>
          </a:p>
        </p:txBody>
      </p: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6248BDFD-B288-7DE7-79C6-F10A698EAA7B}"/>
              </a:ext>
            </a:extLst>
          </p:cNvPr>
          <p:cNvGrpSpPr/>
          <p:nvPr/>
        </p:nvGrpSpPr>
        <p:grpSpPr>
          <a:xfrm>
            <a:off x="785091" y="113145"/>
            <a:ext cx="10610122" cy="598055"/>
            <a:chOff x="785091" y="113145"/>
            <a:chExt cx="10610122" cy="598055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04226" y="113145"/>
              <a:ext cx="1990987" cy="494250"/>
            </a:xfrm>
            <a:prstGeom prst="rect">
              <a:avLst/>
            </a:prstGeom>
          </p:spPr>
        </p:pic>
        <p:cxnSp>
          <p:nvCxnSpPr>
            <p:cNvPr id="4" name="직선 연결선 3">
              <a:extLst>
                <a:ext uri="{FF2B5EF4-FFF2-40B4-BE49-F238E27FC236}">
                  <a16:creationId xmlns="" xmlns:a16="http://schemas.microsoft.com/office/drawing/2014/main" id="{025E9156-BC8B-8340-7797-4A5CD4A0631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5091" y="707246"/>
              <a:ext cx="10450334" cy="3954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573" y="846137"/>
            <a:ext cx="4995728" cy="417036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324098"/>
            <a:ext cx="4987025" cy="4140201"/>
          </a:xfrm>
          <a:prstGeom prst="rect">
            <a:avLst/>
          </a:prstGeom>
        </p:spPr>
      </p:pic>
      <p:sp>
        <p:nvSpPr>
          <p:cNvPr id="13" name="모서리가 둥근 직사각형 12"/>
          <p:cNvSpPr/>
          <p:nvPr/>
        </p:nvSpPr>
        <p:spPr>
          <a:xfrm>
            <a:off x="7031448" y="1023399"/>
            <a:ext cx="3916228" cy="49425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tx1"/>
                </a:solidFill>
              </a:rPr>
              <a:t>위에는 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폭염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 파라솔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,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7031448" y="1654699"/>
            <a:ext cx="3916228" cy="49425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tx1"/>
                </a:solidFill>
              </a:rPr>
              <a:t>아래는 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장미의자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!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766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1468572" y="131616"/>
            <a:ext cx="3998778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 smtClean="0"/>
              <a:t>그늘막</a:t>
            </a:r>
            <a:r>
              <a:rPr lang="ko-KR" altLang="en-US" sz="2800" b="1" dirty="0" smtClean="0"/>
              <a:t> 장미의자 예시</a:t>
            </a:r>
            <a:endParaRPr lang="ko-KR" altLang="en-US" sz="2800" b="1" dirty="0"/>
          </a:p>
        </p:txBody>
      </p: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6248BDFD-B288-7DE7-79C6-F10A698EAA7B}"/>
              </a:ext>
            </a:extLst>
          </p:cNvPr>
          <p:cNvGrpSpPr/>
          <p:nvPr/>
        </p:nvGrpSpPr>
        <p:grpSpPr>
          <a:xfrm>
            <a:off x="785091" y="113145"/>
            <a:ext cx="10610122" cy="598055"/>
            <a:chOff x="785091" y="113145"/>
            <a:chExt cx="10610122" cy="598055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04226" y="113145"/>
              <a:ext cx="1990987" cy="494250"/>
            </a:xfrm>
            <a:prstGeom prst="rect">
              <a:avLst/>
            </a:prstGeom>
          </p:spPr>
        </p:pic>
        <p:cxnSp>
          <p:nvCxnSpPr>
            <p:cNvPr id="4" name="직선 연결선 3">
              <a:extLst>
                <a:ext uri="{FF2B5EF4-FFF2-40B4-BE49-F238E27FC236}">
                  <a16:creationId xmlns="" xmlns:a16="http://schemas.microsoft.com/office/drawing/2014/main" id="{025E9156-BC8B-8340-7797-4A5CD4A0631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5091" y="707246"/>
              <a:ext cx="10450334" cy="3954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00" y="815975"/>
            <a:ext cx="4775200" cy="5838825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58" y="815975"/>
            <a:ext cx="4873642" cy="332422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5" r="17240"/>
          <a:stretch/>
        </p:blipFill>
        <p:spPr>
          <a:xfrm>
            <a:off x="6302358" y="4217412"/>
            <a:ext cx="4873642" cy="2424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217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9488568"/>
              </p:ext>
            </p:extLst>
          </p:nvPr>
        </p:nvGraphicFramePr>
        <p:xfrm>
          <a:off x="5975532" y="3518556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안정민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의원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="" xmlns:a16="http://schemas.microsoft.com/office/drawing/2014/main" id="{34691782-A56B-D902-EC89-9AD454438420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6" name="그림 5">
              <a:extLst>
                <a:ext uri="{FF2B5EF4-FFF2-40B4-BE49-F238E27FC236}">
                  <a16:creationId xmlns="" xmlns:a16="http://schemas.microsoft.com/office/drawing/2014/main" id="{F4494274-4E39-237F-29AD-A317E7DBF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7" name="직선 연결선 6">
              <a:extLst>
                <a:ext uri="{FF2B5EF4-FFF2-40B4-BE49-F238E27FC236}">
                  <a16:creationId xmlns="" xmlns:a16="http://schemas.microsoft.com/office/drawing/2014/main" id="{D496690D-90A8-8A87-5116-5D6A3CE61A2E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" name="그림 14">
            <a:extLst>
              <a:ext uri="{FF2B5EF4-FFF2-40B4-BE49-F238E27FC236}">
                <a16:creationId xmlns="" xmlns:a16="http://schemas.microsoft.com/office/drawing/2014/main" id="{4145194A-0385-B310-DF6D-A1C896FB1E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812" t="5012" r="4922" b="3636"/>
          <a:stretch/>
        </p:blipFill>
        <p:spPr>
          <a:xfrm>
            <a:off x="1052947" y="924642"/>
            <a:ext cx="3288144" cy="42949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0FDDD39A-4794-3D70-2407-75E5A35F93EB}"/>
              </a:ext>
            </a:extLst>
          </p:cNvPr>
          <p:cNvSpPr/>
          <p:nvPr/>
        </p:nvSpPr>
        <p:spPr>
          <a:xfrm>
            <a:off x="3921403" y="1837889"/>
            <a:ext cx="77216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2352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4491</TotalTime>
  <Words>74</Words>
  <Application>Microsoft Office PowerPoint</Application>
  <PresentationFormat>와이드스크린</PresentationFormat>
  <Paragraphs>31</Paragraphs>
  <Slides>11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7" baseType="lpstr">
      <vt:lpstr>HY견명조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Microsoft 계정</cp:lastModifiedBy>
  <cp:revision>221</cp:revision>
  <cp:lastPrinted>2023-12-06T08:45:35Z</cp:lastPrinted>
  <dcterms:created xsi:type="dcterms:W3CDTF">2022-12-16T03:44:56Z</dcterms:created>
  <dcterms:modified xsi:type="dcterms:W3CDTF">2024-02-04T23:59:37Z</dcterms:modified>
</cp:coreProperties>
</file>