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73" r:id="rId4"/>
    <p:sldId id="275" r:id="rId5"/>
    <p:sldId id="271" r:id="rId6"/>
    <p:sldId id="270" r:id="rId7"/>
    <p:sldId id="272" r:id="rId8"/>
    <p:sldId id="274" r:id="rId9"/>
    <p:sldId id="276" r:id="rId10"/>
    <p:sldId id="277" r:id="rId11"/>
    <p:sldId id="278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1" autoAdjust="0"/>
    <p:restoredTop sz="94660"/>
  </p:normalViewPr>
  <p:slideViewPr>
    <p:cSldViewPr snapToGrid="0">
      <p:cViewPr varScale="1">
        <p:scale>
          <a:sx n="84" d="100"/>
          <a:sy n="84" d="100"/>
        </p:scale>
        <p:origin x="6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D17CE4-A703-435F-A2B5-E2F299BF8006}" type="doc">
      <dgm:prSet loTypeId="urn:microsoft.com/office/officeart/2005/8/layout/process1" loCatId="process" qsTypeId="urn:microsoft.com/office/officeart/2005/8/quickstyle/simple1" qsCatId="simple" csTypeId="urn:microsoft.com/office/officeart/2005/8/colors/accent1_5" csCatId="accent1" phldr="1"/>
      <dgm:spPr/>
    </dgm:pt>
    <dgm:pt modelId="{BD7E3152-C091-4F9E-9A5B-2AE438E70157}">
      <dgm:prSet phldrT="[텍스트]"/>
      <dgm:spPr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ko-KR" altLang="en-US" dirty="0"/>
            <a:t>공정하고 투명한 인사절차 준수</a:t>
          </a:r>
        </a:p>
      </dgm:t>
    </dgm:pt>
    <dgm:pt modelId="{E3702B01-153D-4F3D-9AF4-8785453EF6C3}" type="parTrans" cxnId="{AE7DE29A-7707-41E4-974A-13701C2BF147}">
      <dgm:prSet/>
      <dgm:spPr/>
      <dgm:t>
        <a:bodyPr/>
        <a:lstStyle/>
        <a:p>
          <a:pPr latinLnBrk="1"/>
          <a:endParaRPr lang="ko-KR" altLang="en-US"/>
        </a:p>
      </dgm:t>
    </dgm:pt>
    <dgm:pt modelId="{05301B6F-45F4-478C-A95E-9D7DDF5D0616}" type="sibTrans" cxnId="{AE7DE29A-7707-41E4-974A-13701C2BF147}">
      <dgm:prSet/>
      <dgm:spPr/>
      <dgm:t>
        <a:bodyPr/>
        <a:lstStyle/>
        <a:p>
          <a:pPr latinLnBrk="1"/>
          <a:endParaRPr lang="ko-KR" altLang="en-US"/>
        </a:p>
      </dgm:t>
    </dgm:pt>
    <dgm:pt modelId="{1DF92EAA-F7CB-4D9D-A01E-C55BDE643044}">
      <dgm:prSet phldrT="[텍스트]" custT="1"/>
      <dgm:spPr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ko-KR" altLang="en-US" sz="1800" dirty="0"/>
            <a:t>특별보좌관 조례제정 및 적정보상 마련</a:t>
          </a:r>
        </a:p>
      </dgm:t>
    </dgm:pt>
    <dgm:pt modelId="{C401D002-0616-43AA-9E3A-6C25C9A5E24D}" type="parTrans" cxnId="{B79FC3FC-0859-4D03-B34F-233D04451B5E}">
      <dgm:prSet/>
      <dgm:spPr/>
      <dgm:t>
        <a:bodyPr/>
        <a:lstStyle/>
        <a:p>
          <a:pPr latinLnBrk="1"/>
          <a:endParaRPr lang="ko-KR" altLang="en-US"/>
        </a:p>
      </dgm:t>
    </dgm:pt>
    <dgm:pt modelId="{D894A587-7889-4DC4-854F-C051963F39D7}" type="sibTrans" cxnId="{B79FC3FC-0859-4D03-B34F-233D04451B5E}">
      <dgm:prSet/>
      <dgm:spPr/>
      <dgm:t>
        <a:bodyPr/>
        <a:lstStyle/>
        <a:p>
          <a:pPr latinLnBrk="1"/>
          <a:endParaRPr lang="ko-KR" altLang="en-US"/>
        </a:p>
      </dgm:t>
    </dgm:pt>
    <dgm:pt modelId="{C484D56A-917B-4175-9927-F9FEE25362B3}">
      <dgm:prSet phldrT="[텍스트]"/>
      <dgm:spPr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pPr latinLnBrk="1"/>
          <a:r>
            <a:rPr lang="ko-KR" altLang="en-US" dirty="0"/>
            <a:t>성과평가 및 </a:t>
          </a:r>
          <a:endParaRPr lang="en-US" altLang="ko-KR" dirty="0"/>
        </a:p>
        <a:p>
          <a:pPr latinLnBrk="1"/>
          <a:r>
            <a:rPr lang="ko-KR" altLang="en-US" dirty="0"/>
            <a:t>책임부여</a:t>
          </a:r>
        </a:p>
      </dgm:t>
    </dgm:pt>
    <dgm:pt modelId="{93052BC2-E4B3-4BD3-AD26-238DF1BC2931}" type="parTrans" cxnId="{5E61C10B-55DF-46F2-A4FF-61D8840D35B7}">
      <dgm:prSet/>
      <dgm:spPr/>
      <dgm:t>
        <a:bodyPr/>
        <a:lstStyle/>
        <a:p>
          <a:pPr latinLnBrk="1"/>
          <a:endParaRPr lang="ko-KR" altLang="en-US"/>
        </a:p>
      </dgm:t>
    </dgm:pt>
    <dgm:pt modelId="{F7E762FD-ABF5-442D-85BB-6ED2C57D691A}" type="sibTrans" cxnId="{5E61C10B-55DF-46F2-A4FF-61D8840D35B7}">
      <dgm:prSet/>
      <dgm:spPr/>
      <dgm:t>
        <a:bodyPr/>
        <a:lstStyle/>
        <a:p>
          <a:pPr latinLnBrk="1"/>
          <a:endParaRPr lang="ko-KR" altLang="en-US"/>
        </a:p>
      </dgm:t>
    </dgm:pt>
    <dgm:pt modelId="{7218D71E-85F5-4FD5-AD9B-2DEFBB92FA98}" type="pres">
      <dgm:prSet presAssocID="{0FD17CE4-A703-435F-A2B5-E2F299BF8006}" presName="Name0" presStyleCnt="0">
        <dgm:presLayoutVars>
          <dgm:dir/>
          <dgm:resizeHandles val="exact"/>
        </dgm:presLayoutVars>
      </dgm:prSet>
      <dgm:spPr/>
    </dgm:pt>
    <dgm:pt modelId="{8CF39A92-32C1-427E-8834-557105F5B3D5}" type="pres">
      <dgm:prSet presAssocID="{BD7E3152-C091-4F9E-9A5B-2AE438E70157}" presName="node" presStyleLbl="node1" presStyleIdx="0" presStyleCnt="3">
        <dgm:presLayoutVars>
          <dgm:bulletEnabled val="1"/>
        </dgm:presLayoutVars>
      </dgm:prSet>
      <dgm:spPr/>
    </dgm:pt>
    <dgm:pt modelId="{3242244E-08DA-48F3-8AB7-29D1E964CB78}" type="pres">
      <dgm:prSet presAssocID="{05301B6F-45F4-478C-A95E-9D7DDF5D0616}" presName="sibTrans" presStyleLbl="sibTrans2D1" presStyleIdx="0" presStyleCnt="2"/>
      <dgm:spPr/>
    </dgm:pt>
    <dgm:pt modelId="{BD8286A7-DD8B-4848-9958-00492500BE55}" type="pres">
      <dgm:prSet presAssocID="{05301B6F-45F4-478C-A95E-9D7DDF5D0616}" presName="connectorText" presStyleLbl="sibTrans2D1" presStyleIdx="0" presStyleCnt="2"/>
      <dgm:spPr/>
    </dgm:pt>
    <dgm:pt modelId="{18EE5930-F473-4CAB-B836-9D2CFDF1B571}" type="pres">
      <dgm:prSet presAssocID="{1DF92EAA-F7CB-4D9D-A01E-C55BDE643044}" presName="node" presStyleLbl="node1" presStyleIdx="1" presStyleCnt="3">
        <dgm:presLayoutVars>
          <dgm:bulletEnabled val="1"/>
        </dgm:presLayoutVars>
      </dgm:prSet>
      <dgm:spPr/>
    </dgm:pt>
    <dgm:pt modelId="{9DC09119-BF7A-4E59-BCA1-6D1CC478FFBE}" type="pres">
      <dgm:prSet presAssocID="{D894A587-7889-4DC4-854F-C051963F39D7}" presName="sibTrans" presStyleLbl="sibTrans2D1" presStyleIdx="1" presStyleCnt="2"/>
      <dgm:spPr/>
    </dgm:pt>
    <dgm:pt modelId="{F4F59045-BD14-4BD2-8A5C-EC33D4AFF196}" type="pres">
      <dgm:prSet presAssocID="{D894A587-7889-4DC4-854F-C051963F39D7}" presName="connectorText" presStyleLbl="sibTrans2D1" presStyleIdx="1" presStyleCnt="2"/>
      <dgm:spPr/>
    </dgm:pt>
    <dgm:pt modelId="{E8848624-7DC6-4719-96D2-F86F139FE1EF}" type="pres">
      <dgm:prSet presAssocID="{C484D56A-917B-4175-9927-F9FEE25362B3}" presName="node" presStyleLbl="node1" presStyleIdx="2" presStyleCnt="3">
        <dgm:presLayoutVars>
          <dgm:bulletEnabled val="1"/>
        </dgm:presLayoutVars>
      </dgm:prSet>
      <dgm:spPr/>
    </dgm:pt>
  </dgm:ptLst>
  <dgm:cxnLst>
    <dgm:cxn modelId="{5E61C10B-55DF-46F2-A4FF-61D8840D35B7}" srcId="{0FD17CE4-A703-435F-A2B5-E2F299BF8006}" destId="{C484D56A-917B-4175-9927-F9FEE25362B3}" srcOrd="2" destOrd="0" parTransId="{93052BC2-E4B3-4BD3-AD26-238DF1BC2931}" sibTransId="{F7E762FD-ABF5-442D-85BB-6ED2C57D691A}"/>
    <dgm:cxn modelId="{6751C714-6C0E-4173-8439-C18EE702F1ED}" type="presOf" srcId="{05301B6F-45F4-478C-A95E-9D7DDF5D0616}" destId="{BD8286A7-DD8B-4848-9958-00492500BE55}" srcOrd="1" destOrd="0" presId="urn:microsoft.com/office/officeart/2005/8/layout/process1"/>
    <dgm:cxn modelId="{DA7D1D7A-6E69-4AA7-80E9-AE09267FEAAF}" type="presOf" srcId="{1DF92EAA-F7CB-4D9D-A01E-C55BDE643044}" destId="{18EE5930-F473-4CAB-B836-9D2CFDF1B571}" srcOrd="0" destOrd="0" presId="urn:microsoft.com/office/officeart/2005/8/layout/process1"/>
    <dgm:cxn modelId="{761ED880-AEC0-42F9-AE90-E79FAEE7582D}" type="presOf" srcId="{0FD17CE4-A703-435F-A2B5-E2F299BF8006}" destId="{7218D71E-85F5-4FD5-AD9B-2DEFBB92FA98}" srcOrd="0" destOrd="0" presId="urn:microsoft.com/office/officeart/2005/8/layout/process1"/>
    <dgm:cxn modelId="{AE7DE29A-7707-41E4-974A-13701C2BF147}" srcId="{0FD17CE4-A703-435F-A2B5-E2F299BF8006}" destId="{BD7E3152-C091-4F9E-9A5B-2AE438E70157}" srcOrd="0" destOrd="0" parTransId="{E3702B01-153D-4F3D-9AF4-8785453EF6C3}" sibTransId="{05301B6F-45F4-478C-A95E-9D7DDF5D0616}"/>
    <dgm:cxn modelId="{BD85A6A9-F32F-4279-8E9F-E2958F53F19F}" type="presOf" srcId="{D894A587-7889-4DC4-854F-C051963F39D7}" destId="{9DC09119-BF7A-4E59-BCA1-6D1CC478FFBE}" srcOrd="0" destOrd="0" presId="urn:microsoft.com/office/officeart/2005/8/layout/process1"/>
    <dgm:cxn modelId="{09BDEFB6-A236-4BD9-811C-A01871AC6AE5}" type="presOf" srcId="{D894A587-7889-4DC4-854F-C051963F39D7}" destId="{F4F59045-BD14-4BD2-8A5C-EC33D4AFF196}" srcOrd="1" destOrd="0" presId="urn:microsoft.com/office/officeart/2005/8/layout/process1"/>
    <dgm:cxn modelId="{34A98EB9-7464-42E9-B6AC-C40C9B178D89}" type="presOf" srcId="{BD7E3152-C091-4F9E-9A5B-2AE438E70157}" destId="{8CF39A92-32C1-427E-8834-557105F5B3D5}" srcOrd="0" destOrd="0" presId="urn:microsoft.com/office/officeart/2005/8/layout/process1"/>
    <dgm:cxn modelId="{14EAEFC9-8E74-4692-A9E3-61CCEDD6C7DE}" type="presOf" srcId="{05301B6F-45F4-478C-A95E-9D7DDF5D0616}" destId="{3242244E-08DA-48F3-8AB7-29D1E964CB78}" srcOrd="0" destOrd="0" presId="urn:microsoft.com/office/officeart/2005/8/layout/process1"/>
    <dgm:cxn modelId="{B79FC3FC-0859-4D03-B34F-233D04451B5E}" srcId="{0FD17CE4-A703-435F-A2B5-E2F299BF8006}" destId="{1DF92EAA-F7CB-4D9D-A01E-C55BDE643044}" srcOrd="1" destOrd="0" parTransId="{C401D002-0616-43AA-9E3A-6C25C9A5E24D}" sibTransId="{D894A587-7889-4DC4-854F-C051963F39D7}"/>
    <dgm:cxn modelId="{1DEB0BFE-08B4-4EB3-B51D-1CBF157B69F5}" type="presOf" srcId="{C484D56A-917B-4175-9927-F9FEE25362B3}" destId="{E8848624-7DC6-4719-96D2-F86F139FE1EF}" srcOrd="0" destOrd="0" presId="urn:microsoft.com/office/officeart/2005/8/layout/process1"/>
    <dgm:cxn modelId="{8BA632C2-B3CB-4314-B908-268A3C05C1E3}" type="presParOf" srcId="{7218D71E-85F5-4FD5-AD9B-2DEFBB92FA98}" destId="{8CF39A92-32C1-427E-8834-557105F5B3D5}" srcOrd="0" destOrd="0" presId="urn:microsoft.com/office/officeart/2005/8/layout/process1"/>
    <dgm:cxn modelId="{6812DC4B-1F36-483A-B0E5-6DAB03B612B4}" type="presParOf" srcId="{7218D71E-85F5-4FD5-AD9B-2DEFBB92FA98}" destId="{3242244E-08DA-48F3-8AB7-29D1E964CB78}" srcOrd="1" destOrd="0" presId="urn:microsoft.com/office/officeart/2005/8/layout/process1"/>
    <dgm:cxn modelId="{D84419A5-7AE1-4509-8213-68F685DC916F}" type="presParOf" srcId="{3242244E-08DA-48F3-8AB7-29D1E964CB78}" destId="{BD8286A7-DD8B-4848-9958-00492500BE55}" srcOrd="0" destOrd="0" presId="urn:microsoft.com/office/officeart/2005/8/layout/process1"/>
    <dgm:cxn modelId="{8AB66EC4-67B0-45F3-80BC-A49C1E0D790D}" type="presParOf" srcId="{7218D71E-85F5-4FD5-AD9B-2DEFBB92FA98}" destId="{18EE5930-F473-4CAB-B836-9D2CFDF1B571}" srcOrd="2" destOrd="0" presId="urn:microsoft.com/office/officeart/2005/8/layout/process1"/>
    <dgm:cxn modelId="{B9B91EBA-2FB4-4112-B8FD-26C2E21C1A28}" type="presParOf" srcId="{7218D71E-85F5-4FD5-AD9B-2DEFBB92FA98}" destId="{9DC09119-BF7A-4E59-BCA1-6D1CC478FFBE}" srcOrd="3" destOrd="0" presId="urn:microsoft.com/office/officeart/2005/8/layout/process1"/>
    <dgm:cxn modelId="{B63D25DE-4E41-4417-9F78-8C1FEE5B8118}" type="presParOf" srcId="{9DC09119-BF7A-4E59-BCA1-6D1CC478FFBE}" destId="{F4F59045-BD14-4BD2-8A5C-EC33D4AFF196}" srcOrd="0" destOrd="0" presId="urn:microsoft.com/office/officeart/2005/8/layout/process1"/>
    <dgm:cxn modelId="{1A006D49-5DA7-46F4-8703-7466DCD439F5}" type="presParOf" srcId="{7218D71E-85F5-4FD5-AD9B-2DEFBB92FA98}" destId="{E8848624-7DC6-4719-96D2-F86F139FE1EF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39A92-32C1-427E-8834-557105F5B3D5}">
      <dsp:nvSpPr>
        <dsp:cNvPr id="0" name=""/>
        <dsp:cNvSpPr/>
      </dsp:nvSpPr>
      <dsp:spPr>
        <a:xfrm>
          <a:off x="8237" y="904728"/>
          <a:ext cx="2462012" cy="147720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228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300" kern="1200" dirty="0"/>
            <a:t>공정하고 투명한 인사절차 준수</a:t>
          </a:r>
        </a:p>
      </dsp:txBody>
      <dsp:txXfrm>
        <a:off x="51503" y="947994"/>
        <a:ext cx="2375480" cy="1390675"/>
      </dsp:txXfrm>
    </dsp:sp>
    <dsp:sp modelId="{3242244E-08DA-48F3-8AB7-29D1E964CB78}">
      <dsp:nvSpPr>
        <dsp:cNvPr id="0" name=""/>
        <dsp:cNvSpPr/>
      </dsp:nvSpPr>
      <dsp:spPr>
        <a:xfrm>
          <a:off x="2716450" y="1338042"/>
          <a:ext cx="521946" cy="6105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800" kern="1200"/>
        </a:p>
      </dsp:txBody>
      <dsp:txXfrm>
        <a:off x="2716450" y="1460158"/>
        <a:ext cx="365362" cy="366347"/>
      </dsp:txXfrm>
    </dsp:sp>
    <dsp:sp modelId="{18EE5930-F473-4CAB-B836-9D2CFDF1B571}">
      <dsp:nvSpPr>
        <dsp:cNvPr id="0" name=""/>
        <dsp:cNvSpPr/>
      </dsp:nvSpPr>
      <dsp:spPr>
        <a:xfrm>
          <a:off x="3455054" y="904728"/>
          <a:ext cx="2462012" cy="147720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228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특별보좌관 조례제정 및 적정보상 마련</a:t>
          </a:r>
        </a:p>
      </dsp:txBody>
      <dsp:txXfrm>
        <a:off x="3498320" y="947994"/>
        <a:ext cx="2375480" cy="1390675"/>
      </dsp:txXfrm>
    </dsp:sp>
    <dsp:sp modelId="{9DC09119-BF7A-4E59-BCA1-6D1CC478FFBE}">
      <dsp:nvSpPr>
        <dsp:cNvPr id="0" name=""/>
        <dsp:cNvSpPr/>
      </dsp:nvSpPr>
      <dsp:spPr>
        <a:xfrm>
          <a:off x="6163267" y="1338042"/>
          <a:ext cx="521946" cy="6105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350915"/>
            <a:satOff val="-3215"/>
            <a:lumOff val="277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800" kern="1200"/>
        </a:p>
      </dsp:txBody>
      <dsp:txXfrm>
        <a:off x="6163267" y="1460158"/>
        <a:ext cx="365362" cy="366347"/>
      </dsp:txXfrm>
    </dsp:sp>
    <dsp:sp modelId="{E8848624-7DC6-4719-96D2-F86F139FE1EF}">
      <dsp:nvSpPr>
        <dsp:cNvPr id="0" name=""/>
        <dsp:cNvSpPr/>
      </dsp:nvSpPr>
      <dsp:spPr>
        <a:xfrm>
          <a:off x="6901871" y="904728"/>
          <a:ext cx="2462012" cy="147720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228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300" kern="1200" dirty="0"/>
            <a:t>성과평가 및 </a:t>
          </a:r>
          <a:endParaRPr lang="en-US" altLang="ko-KR" sz="2300" kern="1200" dirty="0"/>
        </a:p>
        <a:p>
          <a:pPr marL="0" lvl="0" indent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300" kern="1200" dirty="0"/>
            <a:t>책임부여</a:t>
          </a:r>
        </a:p>
      </dsp:txBody>
      <dsp:txXfrm>
        <a:off x="6945137" y="947994"/>
        <a:ext cx="2375480" cy="13906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26.10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27.30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27.98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33.328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34.89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35.72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4:36.639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16.836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1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18.624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1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19.268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1 24575,'0'0'-8191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19.876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25.47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1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26.55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1 24575,'0'4'0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27.569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31.698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32.554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33.11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39.456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1 24575,'4'0'0,"6"0"0,5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40.051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40.51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44.081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44.896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45.45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45.925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5:57.600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24513,'0'151'0,"1603"-151"0,-1603-151 0,-1603 151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6:06.059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23 24427,'791'-23'0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6:06.978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384 2 24575,'-28'0'0,"15"-1"0,1 0 0,-1 1 0,0 1 0,0 0 0,0 1 0,1 0 0,-1 1 0,1 0 0,-1 1 0,-21 10 0,25-10 11,0 0-1,-1-1 1,0 0 0,1-1-1,-1 0 1,0 0-1,0-1 1,0 0 0,0-1-1,-13-1 1,-52 5-1493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2-15T12:06:37.825"/>
    </inkml:context>
    <inkml:brush xml:id="br0">
      <inkml:brushProperty name="width" value="0.2" units="cm"/>
      <inkml:brushProperty name="height" value="0.2" units="cm"/>
      <inkml:brushProperty name="color" value="#C0C0C0"/>
    </inkml:brush>
  </inkml:definitions>
  <inkml:trace contextRef="#ctx0" brushRef="#br0">50 0 24575,'-1'0'0,"0"1"0,0-1 0,0 1 0,0-1 0,0 1 0,0-1 0,0 1 0,0 0 0,0-1 0,0 1 0,1 0 0,-1 0 0,0 0 0,0 0 0,1-1 0,-1 1 0,1 0 0,-1 0 0,0 0 0,1 1 0,0-1 0,-1 0 0,1 0 0,0 0 0,0 0 0,-1 0 0,1 2 0,-4 37 0,3-36 0,-10 54 0,-3 18 0,14-72 0,0 0 0,0 0 0,0 0 0,0-1 0,1 1 0,-1 0 0,1-1 0,0 1 0,0 0 0,0-1 0,1 1 0,-1-1 0,1 1 0,0-1 0,0 0 0,4 4 0,-3-4 0,0 0 0,0-1 0,1 0 0,-1 1 0,1-2 0,0 1 0,0 0 0,0-1 0,-1 1 0,1-1 0,0 0 0,1-1 0,-1 1 0,7 0 0,67-3 0,-46 0 0,55 2 0,42-3 0,-126 3 0,0 0 0,-1-1 0,1 0 0,-1 0 0,0 1 0,1-1 0,-1-1 0,0 1 0,1 0 0,-1-1 0,0 1 0,0-1 0,0 1 0,0-1 0,0 0 0,-1 0 0,1 0 0,0 0 0,-1 0 0,0 0 0,1-1 0,-1 1 0,0 0 0,0-1 0,0 1 0,0-1 0,-1 1 0,1-1 0,-1 1 0,1-6 0,0-10 0,0 1 0,-1-1 0,-3-29 0,0 15 0,3 28 0,0 1 0,0-1 0,0 1 0,-1-1 0,1 1 0,-1-1 0,0 1 0,0 0 0,0-1 0,0 1 0,-1 0 0,1 0 0,-1 0 0,-4-6 0,3 7 0,0-1 0,0 1 0,0 0 0,-1 0 0,1 0 0,-1 1 0,1-1 0,-1 1 0,0 0 0,0 0 0,1 0 0,-1 0 0,-4 1 0,-29-8 0,26 5 0,0 0 0,0 1 0,-1 1 0,1 0 0,-14 0 0,22 2 0,1-1 0,-1 0 0,1 1 0,-1-1 0,1 1 0,-1 0 0,1 0 0,-1 0 0,1 0 0,0 1 0,0-1 0,-1 1 0,1-1 0,0 1 0,0-1 0,0 1 0,1 0 0,-1 0 0,0 0 0,1 0 0,-1 1 0,1-1 0,0 0 0,0 1 0,0-1 0,0 0 0,-1 4 0,-3 8 0,-9 34 0,13-46 0,1 0 0,-1 0 0,1 0 0,0 0 0,0 0 0,0 0 0,0 0 0,0 0 0,0 0 0,0 0 0,1 0 0,-1 0 0,1 0 0,-1 0 0,1 0 0,0-1 0,0 1 0,0 0 0,1 2 0,0-3 0,-1 0 0,0 0 0,1 0 0,-1-1 0,1 1 0,-1-1 0,1 1 0,-1-1 0,1 1 0,-1-1 0,1 0 0,-1 0 0,1 0 0,-1 0 0,1 0 0,0 0 0,-1 0 0,1-1 0,-1 1 0,3-1 0,36-14 0,-20 7 0,27-4 0,-34 10 0,-1-1 0,0 0 0,0-1 0,0-1 0,13-6 0,6-2 0,-26 12 0,0-1 0,0 0 0,-1 0 0,1 0 0,0-1 0,-1 1 0,7-6 0,-11 7 0,0 1 0,1 0 0,-1-1 0,0 1 0,0-1 0,0 1 0,0-1 0,0 1 0,0-1 0,0 1 0,0 0 0,0-1 0,0 1 0,0-1 0,0 1 0,0-1 0,0 1 0,0-1 0,0 1 0,-1 0 0,1-1 0,0 1 0,0-1 0,-1 1 0,1 0 0,0-1 0,0 1 0,-1 0 0,1-1 0,0 1 0,-1 0 0,1-1 0,0 1 0,-1 0 0,1 0 0,-1 0 0,1-1 0,0 1 0,-1 0 0,1 0 0,-1 0 0,0 0 0,-18-9 0,3 6 20,0 0 0,0 1 0,0 1 0,0 0 0,-18 2 0,18 0-268,1-1 1,-1 0-1,0-1 1,0-1-1,-18-5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988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26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8908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318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427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5325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954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13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951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864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583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44012-783D-431C-AF9C-235922F3C7CC}" type="datetimeFigureOut">
              <a:rPr lang="ko-KR" altLang="en-US" smtClean="0"/>
              <a:t>2024-12-15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5C6B9-985D-40FE-B852-330EB473C1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814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.xml"/><Relationship Id="rId18" Type="http://schemas.openxmlformats.org/officeDocument/2006/relationships/customXml" Target="../ink/ink10.xml"/><Relationship Id="rId26" Type="http://schemas.openxmlformats.org/officeDocument/2006/relationships/customXml" Target="../ink/ink17.xml"/><Relationship Id="rId39" Type="http://schemas.openxmlformats.org/officeDocument/2006/relationships/customXml" Target="../ink/ink27.xml"/><Relationship Id="rId21" Type="http://schemas.openxmlformats.org/officeDocument/2006/relationships/customXml" Target="../ink/ink13.xml"/><Relationship Id="rId34" Type="http://schemas.openxmlformats.org/officeDocument/2006/relationships/customXml" Target="../ink/ink24.xml"/><Relationship Id="rId42" Type="http://schemas.openxmlformats.org/officeDocument/2006/relationships/image" Target="../media/image20.png"/><Relationship Id="rId7" Type="http://schemas.openxmlformats.org/officeDocument/2006/relationships/customXml" Target="../ink/ink1.xml"/><Relationship Id="rId2" Type="http://schemas.openxmlformats.org/officeDocument/2006/relationships/image" Target="../media/image3.jpg"/><Relationship Id="rId16" Type="http://schemas.openxmlformats.org/officeDocument/2006/relationships/image" Target="../media/image14.png"/><Relationship Id="rId20" Type="http://schemas.openxmlformats.org/officeDocument/2006/relationships/customXml" Target="../ink/ink12.xml"/><Relationship Id="rId29" Type="http://schemas.openxmlformats.org/officeDocument/2006/relationships/customXml" Target="../ink/ink19.xml"/><Relationship Id="rId41" Type="http://schemas.openxmlformats.org/officeDocument/2006/relationships/customXml" Target="../ink/ink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customXml" Target="../ink/ink4.xml"/><Relationship Id="rId24" Type="http://schemas.openxmlformats.org/officeDocument/2006/relationships/customXml" Target="../ink/ink15.xml"/><Relationship Id="rId32" Type="http://schemas.openxmlformats.org/officeDocument/2006/relationships/customXml" Target="../ink/ink22.xml"/><Relationship Id="rId37" Type="http://schemas.openxmlformats.org/officeDocument/2006/relationships/customXml" Target="../ink/ink26.xml"/><Relationship Id="rId40" Type="http://schemas.openxmlformats.org/officeDocument/2006/relationships/image" Target="../media/image19.png"/><Relationship Id="rId5" Type="http://schemas.openxmlformats.org/officeDocument/2006/relationships/image" Target="../media/image11.png"/><Relationship Id="rId15" Type="http://schemas.openxmlformats.org/officeDocument/2006/relationships/customXml" Target="../ink/ink8.xml"/><Relationship Id="rId23" Type="http://schemas.openxmlformats.org/officeDocument/2006/relationships/customXml" Target="../ink/ink14.xml"/><Relationship Id="rId28" Type="http://schemas.openxmlformats.org/officeDocument/2006/relationships/image" Target="../media/image16.png"/><Relationship Id="rId36" Type="http://schemas.openxmlformats.org/officeDocument/2006/relationships/image" Target="../media/image17.png"/><Relationship Id="rId10" Type="http://schemas.openxmlformats.org/officeDocument/2006/relationships/customXml" Target="../ink/ink3.xml"/><Relationship Id="rId19" Type="http://schemas.openxmlformats.org/officeDocument/2006/relationships/customXml" Target="../ink/ink11.xml"/><Relationship Id="rId31" Type="http://schemas.openxmlformats.org/officeDocument/2006/relationships/customXml" Target="../ink/ink21.xml"/><Relationship Id="rId4" Type="http://schemas.openxmlformats.org/officeDocument/2006/relationships/image" Target="../media/image10.png"/><Relationship Id="rId9" Type="http://schemas.openxmlformats.org/officeDocument/2006/relationships/customXml" Target="../ink/ink2.xml"/><Relationship Id="rId14" Type="http://schemas.openxmlformats.org/officeDocument/2006/relationships/customXml" Target="../ink/ink7.xml"/><Relationship Id="rId22" Type="http://schemas.openxmlformats.org/officeDocument/2006/relationships/image" Target="../media/image15.png"/><Relationship Id="rId27" Type="http://schemas.openxmlformats.org/officeDocument/2006/relationships/customXml" Target="../ink/ink18.xml"/><Relationship Id="rId30" Type="http://schemas.openxmlformats.org/officeDocument/2006/relationships/customXml" Target="../ink/ink20.xml"/><Relationship Id="rId35" Type="http://schemas.openxmlformats.org/officeDocument/2006/relationships/customXml" Target="../ink/ink25.xml"/><Relationship Id="rId43" Type="http://schemas.openxmlformats.org/officeDocument/2006/relationships/image" Target="../media/image2.jpg"/><Relationship Id="rId8" Type="http://schemas.openxmlformats.org/officeDocument/2006/relationships/image" Target="../media/image13.png"/><Relationship Id="rId3" Type="http://schemas.openxmlformats.org/officeDocument/2006/relationships/image" Target="../media/image9.jpg"/><Relationship Id="rId12" Type="http://schemas.openxmlformats.org/officeDocument/2006/relationships/customXml" Target="../ink/ink5.xml"/><Relationship Id="rId17" Type="http://schemas.openxmlformats.org/officeDocument/2006/relationships/customXml" Target="../ink/ink9.xml"/><Relationship Id="rId25" Type="http://schemas.openxmlformats.org/officeDocument/2006/relationships/customXml" Target="../ink/ink16.xml"/><Relationship Id="rId33" Type="http://schemas.openxmlformats.org/officeDocument/2006/relationships/customXml" Target="../ink/ink23.xml"/><Relationship Id="rId38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2AAC9416-9A6F-3463-E38F-4836C67A58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그림 5" descr="텍스트, 스크린샷, 번호, 폰트이(가) 표시된 사진&#10;&#10;자동 생성된 설명">
            <a:extLst>
              <a:ext uri="{FF2B5EF4-FFF2-40B4-BE49-F238E27FC236}">
                <a16:creationId xmlns:a16="http://schemas.microsoft.com/office/drawing/2014/main" id="{42D50B3A-56C2-042F-B635-24EB260F1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442" y="1219903"/>
            <a:ext cx="4016738" cy="3819007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79746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31E129D1-6385-E30E-D5D9-493F29748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0"/>
            <a:ext cx="12621718" cy="61813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그림 6" descr="의류, 사람, 실내, 여성이(가) 표시된 사진&#10;&#10;자동 생성된 설명">
            <a:extLst>
              <a:ext uri="{FF2B5EF4-FFF2-40B4-BE49-F238E27FC236}">
                <a16:creationId xmlns:a16="http://schemas.microsoft.com/office/drawing/2014/main" id="{D314FF7E-9A36-6995-CA74-250B1378FA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13" y="764092"/>
            <a:ext cx="8125918" cy="54172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CD46D8-806D-688D-58A4-A0DFA0472152}"/>
              </a:ext>
            </a:extLst>
          </p:cNvPr>
          <p:cNvSpPr txBox="1"/>
          <p:nvPr/>
        </p:nvSpPr>
        <p:spPr>
          <a:xfrm>
            <a:off x="8570358" y="6371298"/>
            <a:ext cx="3759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2024</a:t>
            </a:r>
            <a:r>
              <a:rPr lang="ko-KR" altLang="en-US" sz="2400" dirty="0"/>
              <a:t>년 </a:t>
            </a:r>
            <a:r>
              <a:rPr lang="en-US" altLang="ko-KR" sz="2400" dirty="0"/>
              <a:t>12</a:t>
            </a:r>
            <a:r>
              <a:rPr lang="ko-KR" altLang="en-US" sz="2400" dirty="0"/>
              <a:t>월</a:t>
            </a:r>
            <a:r>
              <a:rPr lang="en-US" altLang="ko-KR" sz="2400" dirty="0"/>
              <a:t>7</a:t>
            </a:r>
            <a:r>
              <a:rPr lang="ko-KR" altLang="en-US" sz="2400" dirty="0"/>
              <a:t>일</a:t>
            </a:r>
            <a:r>
              <a:rPr lang="en-US" altLang="ko-KR" sz="2400" dirty="0"/>
              <a:t>(</a:t>
            </a:r>
            <a:r>
              <a:rPr lang="ko-KR" altLang="en-US" sz="2400" dirty="0"/>
              <a:t>토</a:t>
            </a:r>
            <a:r>
              <a:rPr lang="en-US" altLang="ko-KR" sz="2400" dirty="0"/>
              <a:t>)17:30 </a:t>
            </a:r>
            <a:endParaRPr lang="ko-KR" altLang="en-US" sz="2400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975A0FD-47E2-A796-269F-A702BE5EE6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9422" y="3882179"/>
            <a:ext cx="5416446" cy="229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415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02D3EE-7710-AF6A-509E-E3BCCB899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3265A037-3BB0-6707-22AD-6004B6DA3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1518248"/>
            <a:ext cx="12621718" cy="5339751"/>
          </a:xfrm>
          <a:prstGeom prst="rect">
            <a:avLst/>
          </a:prstGeom>
        </p:spPr>
      </p:pic>
      <p:pic>
        <p:nvPicPr>
          <p:cNvPr id="4" name="그림 3" descr="텍스트, 의류, 사람, 신발류이(가) 표시된 사진&#10;&#10;자동 생성된 설명">
            <a:extLst>
              <a:ext uri="{FF2B5EF4-FFF2-40B4-BE49-F238E27FC236}">
                <a16:creationId xmlns:a16="http://schemas.microsoft.com/office/drawing/2014/main" id="{1C698525-2DAB-FB25-DCCE-740293C17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668" y="249211"/>
            <a:ext cx="7816664" cy="635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392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6BF4B-DD7C-5A24-9EA0-968857BC7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D73C1B78-A549-2867-381A-265C7BBB3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-1" y="0"/>
            <a:ext cx="6581955" cy="6858000"/>
          </a:xfrm>
          <a:prstGeom prst="rect">
            <a:avLst/>
          </a:prstGeom>
        </p:spPr>
      </p:pic>
      <p:pic>
        <p:nvPicPr>
          <p:cNvPr id="3" name="그림 2" descr="텍스트, 스크린샷, 문서, 폰트이(가) 표시된 사진&#10;&#10;자동 생성된 설명">
            <a:extLst>
              <a:ext uri="{FF2B5EF4-FFF2-40B4-BE49-F238E27FC236}">
                <a16:creationId xmlns:a16="http://schemas.microsoft.com/office/drawing/2014/main" id="{2E968075-9975-6883-1B0E-3D7BA385D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619" y="217039"/>
            <a:ext cx="4158161" cy="6426250"/>
          </a:xfrm>
          <a:prstGeom prst="rect">
            <a:avLst/>
          </a:prstGeom>
        </p:spPr>
      </p:pic>
      <p:pic>
        <p:nvPicPr>
          <p:cNvPr id="6" name="그림 5" descr="텍스트, 스크린샷, 실내이(가) 표시된 사진&#10;&#10;자동 생성된 설명">
            <a:extLst>
              <a:ext uri="{FF2B5EF4-FFF2-40B4-BE49-F238E27FC236}">
                <a16:creationId xmlns:a16="http://schemas.microsoft.com/office/drawing/2014/main" id="{1099E992-7C91-6630-F5F5-21EE94D5DE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10" y="278724"/>
            <a:ext cx="4752819" cy="636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87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CF25B-D3A7-1DA9-5E5C-4C5796FE3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B7DEBBCB-EC41-7AF6-1E91-56924534B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0"/>
            <a:ext cx="12621718" cy="6858000"/>
          </a:xfrm>
          <a:prstGeom prst="rect">
            <a:avLst/>
          </a:prstGeom>
        </p:spPr>
      </p:pic>
      <p:pic>
        <p:nvPicPr>
          <p:cNvPr id="3" name="그림 2" descr="텍스트, 스크린샷, 소프트웨어, 번호이(가) 표시된 사진&#10;&#10;자동 생성된 설명">
            <a:extLst>
              <a:ext uri="{FF2B5EF4-FFF2-40B4-BE49-F238E27FC236}">
                <a16:creationId xmlns:a16="http://schemas.microsoft.com/office/drawing/2014/main" id="{F359ABE5-3AA6-8BBC-703A-02072E463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419" y="187686"/>
            <a:ext cx="9273162" cy="648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29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40F54-E471-FEFC-D42F-DA08E060F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6319CC3B-C598-8F88-E394-4D731CEA5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0"/>
            <a:ext cx="6581955" cy="6858000"/>
          </a:xfrm>
          <a:prstGeom prst="rect">
            <a:avLst/>
          </a:prstGeom>
        </p:spPr>
      </p:pic>
      <p:pic>
        <p:nvPicPr>
          <p:cNvPr id="3" name="그림 2" descr="텍스트, 스크린샷, 소프트웨어, 번호이(가) 표시된 사진&#10;&#10;자동 생성된 설명">
            <a:extLst>
              <a:ext uri="{FF2B5EF4-FFF2-40B4-BE49-F238E27FC236}">
                <a16:creationId xmlns:a16="http://schemas.microsoft.com/office/drawing/2014/main" id="{477E5382-716E-4530-79ED-29CA05604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0" r="1609" b="-1313"/>
          <a:stretch/>
        </p:blipFill>
        <p:spPr>
          <a:xfrm>
            <a:off x="50539" y="1291050"/>
            <a:ext cx="6280314" cy="46698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109EB0-FAC5-25F4-024F-4BF7265BAF9F}"/>
              </a:ext>
            </a:extLst>
          </p:cNvPr>
          <p:cNvSpPr txBox="1"/>
          <p:nvPr/>
        </p:nvSpPr>
        <p:spPr>
          <a:xfrm>
            <a:off x="6381391" y="1291050"/>
            <a:ext cx="5810609" cy="460927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김ㅇㅇ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대표</a:t>
            </a:r>
            <a:r>
              <a:rPr lang="en-US" altLang="ko-KR" dirty="0">
                <a:solidFill>
                  <a:schemeClr val="bg1"/>
                </a:solidFill>
              </a:rPr>
              <a:t>) : </a:t>
            </a:r>
            <a:r>
              <a:rPr lang="ko-KR" altLang="en-US" dirty="0" err="1">
                <a:solidFill>
                  <a:schemeClr val="bg1"/>
                </a:solidFill>
              </a:rPr>
              <a:t>영서방송인연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부동산업 운영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김ㅇㅇ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사무총장</a:t>
            </a:r>
            <a:r>
              <a:rPr lang="en-US" altLang="ko-KR" dirty="0">
                <a:solidFill>
                  <a:schemeClr val="bg1"/>
                </a:solidFill>
              </a:rPr>
              <a:t>) : </a:t>
            </a:r>
            <a:r>
              <a:rPr lang="ko-KR" altLang="en-US" dirty="0" err="1">
                <a:solidFill>
                  <a:schemeClr val="bg1"/>
                </a:solidFill>
              </a:rPr>
              <a:t>군출신</a:t>
            </a:r>
            <a:r>
              <a:rPr lang="en-US" altLang="ko-KR" dirty="0">
                <a:solidFill>
                  <a:schemeClr val="bg1"/>
                </a:solidFill>
              </a:rPr>
              <a:t>, (</a:t>
            </a:r>
            <a:r>
              <a:rPr lang="ko-KR" altLang="en-US" dirty="0" err="1">
                <a:solidFill>
                  <a:schemeClr val="bg1"/>
                </a:solidFill>
              </a:rPr>
              <a:t>드림ㅇㅇ컴퍼니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bg1"/>
                </a:solidFill>
              </a:rPr>
              <a:t>                       </a:t>
            </a:r>
            <a:r>
              <a:rPr lang="ko-KR" altLang="en-US" dirty="0">
                <a:solidFill>
                  <a:schemeClr val="bg1"/>
                </a:solidFill>
              </a:rPr>
              <a:t>원주시 행사 전반 수의계약 의혹</a:t>
            </a:r>
            <a:r>
              <a:rPr lang="en-US" altLang="ko-KR" dirty="0">
                <a:solidFill>
                  <a:schemeClr val="bg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전ㅇㅇ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 err="1">
                <a:solidFill>
                  <a:schemeClr val="bg1"/>
                </a:solidFill>
              </a:rPr>
              <a:t>윤ㅇㅇ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 err="1">
                <a:solidFill>
                  <a:schemeClr val="bg1"/>
                </a:solidFill>
              </a:rPr>
              <a:t>이ㅇㅇ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요식업운영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 err="1">
                <a:solidFill>
                  <a:schemeClr val="bg1"/>
                </a:solidFill>
              </a:rPr>
              <a:t>업추비</a:t>
            </a:r>
            <a:r>
              <a:rPr lang="ko-KR" altLang="en-US" dirty="0">
                <a:solidFill>
                  <a:schemeClr val="bg1"/>
                </a:solidFill>
              </a:rPr>
              <a:t> 유용의혹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윤ㅇㅇ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(</a:t>
            </a:r>
            <a:r>
              <a:rPr lang="ko-KR" altLang="en-US" dirty="0">
                <a:solidFill>
                  <a:schemeClr val="bg1"/>
                </a:solidFill>
              </a:rPr>
              <a:t>외</a:t>
            </a:r>
            <a:r>
              <a:rPr lang="en-US" altLang="ko-KR" dirty="0">
                <a:solidFill>
                  <a:schemeClr val="bg1"/>
                </a:solidFill>
              </a:rPr>
              <a:t>6</a:t>
            </a:r>
            <a:r>
              <a:rPr lang="ko-KR" altLang="en-US" dirty="0">
                <a:solidFill>
                  <a:schemeClr val="bg1"/>
                </a:solidFill>
              </a:rPr>
              <a:t>명</a:t>
            </a:r>
            <a:r>
              <a:rPr lang="en-US" altLang="ko-KR" dirty="0">
                <a:solidFill>
                  <a:schemeClr val="bg1"/>
                </a:solidFill>
              </a:rPr>
              <a:t>) : </a:t>
            </a:r>
            <a:r>
              <a:rPr lang="ko-KR" altLang="en-US" dirty="0">
                <a:solidFill>
                  <a:schemeClr val="bg1"/>
                </a:solidFill>
              </a:rPr>
              <a:t>원주시특별보좌관 임명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박ㅇㅇ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원주시 갑 국회의원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조ㅇㅇ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원주시 시설관리공단 이사장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서ㅇㅇ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원주시 영상미디어센터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이ㅇㅇ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원주시 체육회 사무국장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김ㅇㅇ</a:t>
            </a:r>
            <a:r>
              <a:rPr lang="ko-KR" altLang="en-US" dirty="0">
                <a:solidFill>
                  <a:schemeClr val="bg1"/>
                </a:solidFill>
              </a:rPr>
              <a:t>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재향군인회 여성회장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chemeClr val="bg1"/>
                </a:solidFill>
              </a:rPr>
              <a:t>한ㅇㅇ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 err="1">
                <a:solidFill>
                  <a:schemeClr val="bg1"/>
                </a:solidFill>
              </a:rPr>
              <a:t>손ㅇㅇ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 err="1">
                <a:solidFill>
                  <a:schemeClr val="bg1"/>
                </a:solidFill>
              </a:rPr>
              <a:t>조ㅇㅇ</a:t>
            </a:r>
            <a:r>
              <a:rPr lang="ko-KR" altLang="en-US" dirty="0">
                <a:solidFill>
                  <a:schemeClr val="bg1"/>
                </a:solidFill>
              </a:rPr>
              <a:t> 등 </a:t>
            </a:r>
            <a:r>
              <a:rPr lang="en-US" altLang="ko-KR" dirty="0">
                <a:solidFill>
                  <a:schemeClr val="bg1"/>
                </a:solidFill>
              </a:rPr>
              <a:t>: </a:t>
            </a:r>
            <a:r>
              <a:rPr lang="ko-KR" altLang="en-US" dirty="0">
                <a:solidFill>
                  <a:schemeClr val="bg1"/>
                </a:solidFill>
              </a:rPr>
              <a:t>전 원주시의회 의원</a:t>
            </a:r>
            <a:endParaRPr lang="en-US" altLang="ko-K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146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ABD15-8C23-DD71-29FE-CA9DFC624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A2C0884B-A8CF-E05F-1CDC-DFB39549D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4131756"/>
            <a:ext cx="12621718" cy="2726244"/>
          </a:xfrm>
          <a:prstGeom prst="rect">
            <a:avLst/>
          </a:prstGeom>
        </p:spPr>
      </p:pic>
      <p:pic>
        <p:nvPicPr>
          <p:cNvPr id="3" name="그림 2" descr="텍스트, 스크린샷, 소프트웨어, 번호이(가) 표시된 사진&#10;&#10;자동 생성된 설명">
            <a:extLst>
              <a:ext uri="{FF2B5EF4-FFF2-40B4-BE49-F238E27FC236}">
                <a16:creationId xmlns:a16="http://schemas.microsoft.com/office/drawing/2014/main" id="{422ED0DC-1B12-4E22-7D14-26C8D7603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612" y="111119"/>
            <a:ext cx="5689544" cy="397741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EFC925C-4521-2EA6-D911-C13E73F2C8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8255" y="259742"/>
            <a:ext cx="2513085" cy="368016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C5B9E1A-5924-FCE2-DD95-C3136D8A98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451" y="4243212"/>
            <a:ext cx="4157933" cy="241306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D0D7240-4B2B-7D39-5558-5700F6F0F0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0692" y="4225338"/>
            <a:ext cx="3417757" cy="2430940"/>
          </a:xfrm>
          <a:prstGeom prst="rect">
            <a:avLst/>
          </a:prstGeom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017C6329-0562-3BA3-72DB-A7A8CA7BF838}"/>
              </a:ext>
            </a:extLst>
          </p:cNvPr>
          <p:cNvGrpSpPr/>
          <p:nvPr/>
        </p:nvGrpSpPr>
        <p:grpSpPr>
          <a:xfrm>
            <a:off x="5710551" y="5460018"/>
            <a:ext cx="86400" cy="52200"/>
            <a:chOff x="5710551" y="5460018"/>
            <a:chExt cx="86400" cy="52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2" name="잉크 11">
                  <a:extLst>
                    <a:ext uri="{FF2B5EF4-FFF2-40B4-BE49-F238E27FC236}">
                      <a16:creationId xmlns:a16="http://schemas.microsoft.com/office/drawing/2014/main" id="{451D7CBF-160C-52A8-1EB1-505CEE57875D}"/>
                    </a:ext>
                  </a:extLst>
                </p14:cNvPr>
                <p14:cNvContentPartPr/>
                <p14:nvPr/>
              </p14:nvContentPartPr>
              <p14:xfrm>
                <a:off x="5796591" y="5477298"/>
                <a:ext cx="360" cy="360"/>
              </p14:xfrm>
            </p:contentPart>
          </mc:Choice>
          <mc:Fallback>
            <p:pic>
              <p:nvPicPr>
                <p:cNvPr id="12" name="잉크 11">
                  <a:extLst>
                    <a:ext uri="{FF2B5EF4-FFF2-40B4-BE49-F238E27FC236}">
                      <a16:creationId xmlns:a16="http://schemas.microsoft.com/office/drawing/2014/main" id="{451D7CBF-160C-52A8-1EB1-505CEE57875D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733591" y="541465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3" name="잉크 12">
                  <a:extLst>
                    <a:ext uri="{FF2B5EF4-FFF2-40B4-BE49-F238E27FC236}">
                      <a16:creationId xmlns:a16="http://schemas.microsoft.com/office/drawing/2014/main" id="{25CF0008-70B3-3BCC-6CD3-90FE4D603341}"/>
                    </a:ext>
                  </a:extLst>
                </p14:cNvPr>
                <p14:cNvContentPartPr/>
                <p14:nvPr/>
              </p14:nvContentPartPr>
              <p14:xfrm>
                <a:off x="5727831" y="5460018"/>
                <a:ext cx="360" cy="360"/>
              </p14:xfrm>
            </p:contentPart>
          </mc:Choice>
          <mc:Fallback>
            <p:pic>
              <p:nvPicPr>
                <p:cNvPr id="13" name="잉크 12">
                  <a:extLst>
                    <a:ext uri="{FF2B5EF4-FFF2-40B4-BE49-F238E27FC236}">
                      <a16:creationId xmlns:a16="http://schemas.microsoft.com/office/drawing/2014/main" id="{25CF0008-70B3-3BCC-6CD3-90FE4D603341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664831" y="539737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14" name="잉크 13">
                  <a:extLst>
                    <a:ext uri="{FF2B5EF4-FFF2-40B4-BE49-F238E27FC236}">
                      <a16:creationId xmlns:a16="http://schemas.microsoft.com/office/drawing/2014/main" id="{DB0A592E-7598-62B8-95CF-68608DB6B7B7}"/>
                    </a:ext>
                  </a:extLst>
                </p14:cNvPr>
                <p14:cNvContentPartPr/>
                <p14:nvPr/>
              </p14:nvContentPartPr>
              <p14:xfrm>
                <a:off x="5727831" y="5460018"/>
                <a:ext cx="360" cy="360"/>
              </p14:xfrm>
            </p:contentPart>
          </mc:Choice>
          <mc:Fallback>
            <p:pic>
              <p:nvPicPr>
                <p:cNvPr id="14" name="잉크 13">
                  <a:extLst>
                    <a:ext uri="{FF2B5EF4-FFF2-40B4-BE49-F238E27FC236}">
                      <a16:creationId xmlns:a16="http://schemas.microsoft.com/office/drawing/2014/main" id="{DB0A592E-7598-62B8-95CF-68608DB6B7B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664831" y="539737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8" name="잉크 17">
                  <a:extLst>
                    <a:ext uri="{FF2B5EF4-FFF2-40B4-BE49-F238E27FC236}">
                      <a16:creationId xmlns:a16="http://schemas.microsoft.com/office/drawing/2014/main" id="{328A6190-249F-0891-C285-465275D4B64D}"/>
                    </a:ext>
                  </a:extLst>
                </p14:cNvPr>
                <p14:cNvContentPartPr/>
                <p14:nvPr/>
              </p14:nvContentPartPr>
              <p14:xfrm>
                <a:off x="5710551" y="5511858"/>
                <a:ext cx="360" cy="360"/>
              </p14:xfrm>
            </p:contentPart>
          </mc:Choice>
          <mc:Fallback>
            <p:pic>
              <p:nvPicPr>
                <p:cNvPr id="18" name="잉크 17">
                  <a:extLst>
                    <a:ext uri="{FF2B5EF4-FFF2-40B4-BE49-F238E27FC236}">
                      <a16:creationId xmlns:a16="http://schemas.microsoft.com/office/drawing/2014/main" id="{328A6190-249F-0891-C285-465275D4B64D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647551" y="544921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B5812DD5-0972-3621-71E1-030FC2CB84BB}"/>
              </a:ext>
            </a:extLst>
          </p:cNvPr>
          <p:cNvGrpSpPr/>
          <p:nvPr/>
        </p:nvGrpSpPr>
        <p:grpSpPr>
          <a:xfrm>
            <a:off x="5710551" y="5779338"/>
            <a:ext cx="95040" cy="60840"/>
            <a:chOff x="5710551" y="5779338"/>
            <a:chExt cx="95040" cy="60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20" name="잉크 19">
                  <a:extLst>
                    <a:ext uri="{FF2B5EF4-FFF2-40B4-BE49-F238E27FC236}">
                      <a16:creationId xmlns:a16="http://schemas.microsoft.com/office/drawing/2014/main" id="{39CB6484-9F6B-C7B7-5AA2-511FC8E5E8FB}"/>
                    </a:ext>
                  </a:extLst>
                </p14:cNvPr>
                <p14:cNvContentPartPr/>
                <p14:nvPr/>
              </p14:nvContentPartPr>
              <p14:xfrm>
                <a:off x="5710551" y="5779338"/>
                <a:ext cx="360" cy="360"/>
              </p14:xfrm>
            </p:contentPart>
          </mc:Choice>
          <mc:Fallback>
            <p:pic>
              <p:nvPicPr>
                <p:cNvPr id="20" name="잉크 19">
                  <a:extLst>
                    <a:ext uri="{FF2B5EF4-FFF2-40B4-BE49-F238E27FC236}">
                      <a16:creationId xmlns:a16="http://schemas.microsoft.com/office/drawing/2014/main" id="{39CB6484-9F6B-C7B7-5AA2-511FC8E5E8F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647551" y="571633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21" name="잉크 20">
                  <a:extLst>
                    <a:ext uri="{FF2B5EF4-FFF2-40B4-BE49-F238E27FC236}">
                      <a16:creationId xmlns:a16="http://schemas.microsoft.com/office/drawing/2014/main" id="{46B4D4BB-BD4C-ABF8-0A22-98416607AFE7}"/>
                    </a:ext>
                  </a:extLst>
                </p14:cNvPr>
                <p14:cNvContentPartPr/>
                <p14:nvPr/>
              </p14:nvContentPartPr>
              <p14:xfrm>
                <a:off x="5736111" y="5839818"/>
                <a:ext cx="360" cy="360"/>
              </p14:xfrm>
            </p:contentPart>
          </mc:Choice>
          <mc:Fallback>
            <p:pic>
              <p:nvPicPr>
                <p:cNvPr id="21" name="잉크 20">
                  <a:extLst>
                    <a:ext uri="{FF2B5EF4-FFF2-40B4-BE49-F238E27FC236}">
                      <a16:creationId xmlns:a16="http://schemas.microsoft.com/office/drawing/2014/main" id="{46B4D4BB-BD4C-ABF8-0A22-98416607AFE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673471" y="577717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23" name="잉크 22">
                  <a:extLst>
                    <a:ext uri="{FF2B5EF4-FFF2-40B4-BE49-F238E27FC236}">
                      <a16:creationId xmlns:a16="http://schemas.microsoft.com/office/drawing/2014/main" id="{E9E1B290-6670-7312-7342-51C3D318438A}"/>
                    </a:ext>
                  </a:extLst>
                </p14:cNvPr>
                <p14:cNvContentPartPr/>
                <p14:nvPr/>
              </p14:nvContentPartPr>
              <p14:xfrm>
                <a:off x="5805231" y="5813898"/>
                <a:ext cx="360" cy="360"/>
              </p14:xfrm>
            </p:contentPart>
          </mc:Choice>
          <mc:Fallback>
            <p:pic>
              <p:nvPicPr>
                <p:cNvPr id="23" name="잉크 22">
                  <a:extLst>
                    <a:ext uri="{FF2B5EF4-FFF2-40B4-BE49-F238E27FC236}">
                      <a16:creationId xmlns:a16="http://schemas.microsoft.com/office/drawing/2014/main" id="{E9E1B290-6670-7312-7342-51C3D318438A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5742591" y="5750898"/>
                  <a:ext cx="126000" cy="12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372301CF-ECE1-292A-ACE4-D1B87E830D74}"/>
              </a:ext>
            </a:extLst>
          </p:cNvPr>
          <p:cNvGrpSpPr/>
          <p:nvPr/>
        </p:nvGrpSpPr>
        <p:grpSpPr>
          <a:xfrm>
            <a:off x="6624591" y="6426258"/>
            <a:ext cx="26280" cy="69480"/>
            <a:chOff x="6624591" y="6426258"/>
            <a:chExt cx="26280" cy="69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25" name="잉크 24">
                  <a:extLst>
                    <a:ext uri="{FF2B5EF4-FFF2-40B4-BE49-F238E27FC236}">
                      <a16:creationId xmlns:a16="http://schemas.microsoft.com/office/drawing/2014/main" id="{09D0DAEB-8F06-2845-5456-78DC902FCFF7}"/>
                    </a:ext>
                  </a:extLst>
                </p14:cNvPr>
                <p14:cNvContentPartPr/>
                <p14:nvPr/>
              </p14:nvContentPartPr>
              <p14:xfrm>
                <a:off x="6624591" y="6426258"/>
                <a:ext cx="360" cy="360"/>
              </p14:xfrm>
            </p:contentPart>
          </mc:Choice>
          <mc:Fallback>
            <p:pic>
              <p:nvPicPr>
                <p:cNvPr id="25" name="잉크 24">
                  <a:extLst>
                    <a:ext uri="{FF2B5EF4-FFF2-40B4-BE49-F238E27FC236}">
                      <a16:creationId xmlns:a16="http://schemas.microsoft.com/office/drawing/2014/main" id="{09D0DAEB-8F06-2845-5456-78DC902FCFF7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588951" y="639061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26" name="잉크 25">
                  <a:extLst>
                    <a:ext uri="{FF2B5EF4-FFF2-40B4-BE49-F238E27FC236}">
                      <a16:creationId xmlns:a16="http://schemas.microsoft.com/office/drawing/2014/main" id="{DBD14F7B-0FB7-445B-71E3-048E71051FE2}"/>
                    </a:ext>
                  </a:extLst>
                </p14:cNvPr>
                <p14:cNvContentPartPr/>
                <p14:nvPr/>
              </p14:nvContentPartPr>
              <p14:xfrm>
                <a:off x="6650511" y="6434898"/>
                <a:ext cx="360" cy="360"/>
              </p14:xfrm>
            </p:contentPart>
          </mc:Choice>
          <mc:Fallback>
            <p:pic>
              <p:nvPicPr>
                <p:cNvPr id="26" name="잉크 25">
                  <a:extLst>
                    <a:ext uri="{FF2B5EF4-FFF2-40B4-BE49-F238E27FC236}">
                      <a16:creationId xmlns:a16="http://schemas.microsoft.com/office/drawing/2014/main" id="{DBD14F7B-0FB7-445B-71E3-048E71051FE2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614871" y="639925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27" name="잉크 26">
                  <a:extLst>
                    <a:ext uri="{FF2B5EF4-FFF2-40B4-BE49-F238E27FC236}">
                      <a16:creationId xmlns:a16="http://schemas.microsoft.com/office/drawing/2014/main" id="{C90D0D74-8191-E6E5-6EBA-5D5D4AC63B03}"/>
                    </a:ext>
                  </a:extLst>
                </p14:cNvPr>
                <p14:cNvContentPartPr/>
                <p14:nvPr/>
              </p14:nvContentPartPr>
              <p14:xfrm>
                <a:off x="6633231" y="6486738"/>
                <a:ext cx="360" cy="360"/>
              </p14:xfrm>
            </p:contentPart>
          </mc:Choice>
          <mc:Fallback>
            <p:pic>
              <p:nvPicPr>
                <p:cNvPr id="27" name="잉크 26">
                  <a:extLst>
                    <a:ext uri="{FF2B5EF4-FFF2-40B4-BE49-F238E27FC236}">
                      <a16:creationId xmlns:a16="http://schemas.microsoft.com/office/drawing/2014/main" id="{C90D0D74-8191-E6E5-6EBA-5D5D4AC63B03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597591" y="645109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28" name="잉크 27">
                  <a:extLst>
                    <a:ext uri="{FF2B5EF4-FFF2-40B4-BE49-F238E27FC236}">
                      <a16:creationId xmlns:a16="http://schemas.microsoft.com/office/drawing/2014/main" id="{6BF8DC47-D3ED-DCE5-5F61-CB9E9DE63D4B}"/>
                    </a:ext>
                  </a:extLst>
                </p14:cNvPr>
                <p14:cNvContentPartPr/>
                <p14:nvPr/>
              </p14:nvContentPartPr>
              <p14:xfrm>
                <a:off x="6650511" y="6495378"/>
                <a:ext cx="360" cy="360"/>
              </p14:xfrm>
            </p:contentPart>
          </mc:Choice>
          <mc:Fallback>
            <p:pic>
              <p:nvPicPr>
                <p:cNvPr id="28" name="잉크 27">
                  <a:extLst>
                    <a:ext uri="{FF2B5EF4-FFF2-40B4-BE49-F238E27FC236}">
                      <a16:creationId xmlns:a16="http://schemas.microsoft.com/office/drawing/2014/main" id="{6BF8DC47-D3ED-DCE5-5F61-CB9E9DE63D4B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614871" y="645937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1C7CA1BA-E90C-3137-7927-679B1D597977}"/>
              </a:ext>
            </a:extLst>
          </p:cNvPr>
          <p:cNvGrpSpPr/>
          <p:nvPr/>
        </p:nvGrpSpPr>
        <p:grpSpPr>
          <a:xfrm>
            <a:off x="2544256" y="6331211"/>
            <a:ext cx="26640" cy="36360"/>
            <a:chOff x="2483871" y="6150138"/>
            <a:chExt cx="26640" cy="36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30" name="잉크 29">
                  <a:extLst>
                    <a:ext uri="{FF2B5EF4-FFF2-40B4-BE49-F238E27FC236}">
                      <a16:creationId xmlns:a16="http://schemas.microsoft.com/office/drawing/2014/main" id="{A1314B5F-EF44-DAB5-E698-84802AF3BDE5}"/>
                    </a:ext>
                  </a:extLst>
                </p14:cNvPr>
                <p14:cNvContentPartPr/>
                <p14:nvPr/>
              </p14:nvContentPartPr>
              <p14:xfrm>
                <a:off x="2483871" y="6150138"/>
                <a:ext cx="360" cy="360"/>
              </p14:xfrm>
            </p:contentPart>
          </mc:Choice>
          <mc:Fallback>
            <p:pic>
              <p:nvPicPr>
                <p:cNvPr id="30" name="잉크 29">
                  <a:extLst>
                    <a:ext uri="{FF2B5EF4-FFF2-40B4-BE49-F238E27FC236}">
                      <a16:creationId xmlns:a16="http://schemas.microsoft.com/office/drawing/2014/main" id="{A1314B5F-EF44-DAB5-E698-84802AF3BDE5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448231" y="611449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31" name="잉크 30">
                  <a:extLst>
                    <a:ext uri="{FF2B5EF4-FFF2-40B4-BE49-F238E27FC236}">
                      <a16:creationId xmlns:a16="http://schemas.microsoft.com/office/drawing/2014/main" id="{2870C98D-30E3-8349-80DF-C912DA58200F}"/>
                    </a:ext>
                  </a:extLst>
                </p14:cNvPr>
                <p14:cNvContentPartPr/>
                <p14:nvPr/>
              </p14:nvContentPartPr>
              <p14:xfrm>
                <a:off x="2483871" y="6184698"/>
                <a:ext cx="360" cy="1800"/>
              </p14:xfrm>
            </p:contentPart>
          </mc:Choice>
          <mc:Fallback>
            <p:pic>
              <p:nvPicPr>
                <p:cNvPr id="31" name="잉크 30">
                  <a:extLst>
                    <a:ext uri="{FF2B5EF4-FFF2-40B4-BE49-F238E27FC236}">
                      <a16:creationId xmlns:a16="http://schemas.microsoft.com/office/drawing/2014/main" id="{2870C98D-30E3-8349-80DF-C912DA58200F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2448231" y="6149058"/>
                  <a:ext cx="72000" cy="7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32" name="잉크 31">
                  <a:extLst>
                    <a:ext uri="{FF2B5EF4-FFF2-40B4-BE49-F238E27FC236}">
                      <a16:creationId xmlns:a16="http://schemas.microsoft.com/office/drawing/2014/main" id="{9CAE0F2B-3A01-5D88-FDEC-4B76C1F3C573}"/>
                    </a:ext>
                  </a:extLst>
                </p14:cNvPr>
                <p14:cNvContentPartPr/>
                <p14:nvPr/>
              </p14:nvContentPartPr>
              <p14:xfrm>
                <a:off x="2510151" y="6176058"/>
                <a:ext cx="360" cy="360"/>
              </p14:xfrm>
            </p:contentPart>
          </mc:Choice>
          <mc:Fallback>
            <p:pic>
              <p:nvPicPr>
                <p:cNvPr id="32" name="잉크 31">
                  <a:extLst>
                    <a:ext uri="{FF2B5EF4-FFF2-40B4-BE49-F238E27FC236}">
                      <a16:creationId xmlns:a16="http://schemas.microsoft.com/office/drawing/2014/main" id="{9CAE0F2B-3A01-5D88-FDEC-4B76C1F3C573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474151" y="614005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CED02273-6152-4DE6-2EA2-6AD0B6E617C2}"/>
              </a:ext>
            </a:extLst>
          </p:cNvPr>
          <p:cNvGrpSpPr/>
          <p:nvPr/>
        </p:nvGrpSpPr>
        <p:grpSpPr>
          <a:xfrm>
            <a:off x="1854244" y="6288480"/>
            <a:ext cx="9000" cy="69120"/>
            <a:chOff x="1862871" y="6124578"/>
            <a:chExt cx="9000" cy="69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34" name="잉크 33">
                  <a:extLst>
                    <a:ext uri="{FF2B5EF4-FFF2-40B4-BE49-F238E27FC236}">
                      <a16:creationId xmlns:a16="http://schemas.microsoft.com/office/drawing/2014/main" id="{FEEA1389-764A-CC41-4237-27F99F39B3BE}"/>
                    </a:ext>
                  </a:extLst>
                </p14:cNvPr>
                <p14:cNvContentPartPr/>
                <p14:nvPr/>
              </p14:nvContentPartPr>
              <p14:xfrm>
                <a:off x="1862871" y="6124578"/>
                <a:ext cx="360" cy="360"/>
              </p14:xfrm>
            </p:contentPart>
          </mc:Choice>
          <mc:Fallback>
            <p:pic>
              <p:nvPicPr>
                <p:cNvPr id="34" name="잉크 33">
                  <a:extLst>
                    <a:ext uri="{FF2B5EF4-FFF2-40B4-BE49-F238E27FC236}">
                      <a16:creationId xmlns:a16="http://schemas.microsoft.com/office/drawing/2014/main" id="{FEEA1389-764A-CC41-4237-27F99F39B3BE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826871" y="608857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35" name="잉크 34">
                  <a:extLst>
                    <a:ext uri="{FF2B5EF4-FFF2-40B4-BE49-F238E27FC236}">
                      <a16:creationId xmlns:a16="http://schemas.microsoft.com/office/drawing/2014/main" id="{764BDCE9-08B7-B2D2-FAD2-5FA032FF6FEC}"/>
                    </a:ext>
                  </a:extLst>
                </p14:cNvPr>
                <p14:cNvContentPartPr/>
                <p14:nvPr/>
              </p14:nvContentPartPr>
              <p14:xfrm>
                <a:off x="1871511" y="6159138"/>
                <a:ext cx="360" cy="360"/>
              </p14:xfrm>
            </p:contentPart>
          </mc:Choice>
          <mc:Fallback>
            <p:pic>
              <p:nvPicPr>
                <p:cNvPr id="35" name="잉크 34">
                  <a:extLst>
                    <a:ext uri="{FF2B5EF4-FFF2-40B4-BE49-F238E27FC236}">
                      <a16:creationId xmlns:a16="http://schemas.microsoft.com/office/drawing/2014/main" id="{764BDCE9-08B7-B2D2-FAD2-5FA032FF6FEC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835871" y="612313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36" name="잉크 35">
                  <a:extLst>
                    <a:ext uri="{FF2B5EF4-FFF2-40B4-BE49-F238E27FC236}">
                      <a16:creationId xmlns:a16="http://schemas.microsoft.com/office/drawing/2014/main" id="{7FD2B465-5D9C-326F-83E6-77D5DE896A69}"/>
                    </a:ext>
                  </a:extLst>
                </p14:cNvPr>
                <p14:cNvContentPartPr/>
                <p14:nvPr/>
              </p14:nvContentPartPr>
              <p14:xfrm>
                <a:off x="1871511" y="6193338"/>
                <a:ext cx="360" cy="360"/>
              </p14:xfrm>
            </p:contentPart>
          </mc:Choice>
          <mc:Fallback>
            <p:pic>
              <p:nvPicPr>
                <p:cNvPr id="36" name="잉크 35">
                  <a:extLst>
                    <a:ext uri="{FF2B5EF4-FFF2-40B4-BE49-F238E27FC236}">
                      <a16:creationId xmlns:a16="http://schemas.microsoft.com/office/drawing/2014/main" id="{7FD2B465-5D9C-326F-83E6-77D5DE896A69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835871" y="615733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9D730101-2C61-7B3A-4301-5F212004D17C}"/>
              </a:ext>
            </a:extLst>
          </p:cNvPr>
          <p:cNvGrpSpPr/>
          <p:nvPr/>
        </p:nvGrpSpPr>
        <p:grpSpPr>
          <a:xfrm>
            <a:off x="1448898" y="5960254"/>
            <a:ext cx="17640" cy="61200"/>
            <a:chOff x="1466151" y="5856738"/>
            <a:chExt cx="17640" cy="61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38" name="잉크 37">
                  <a:extLst>
                    <a:ext uri="{FF2B5EF4-FFF2-40B4-BE49-F238E27FC236}">
                      <a16:creationId xmlns:a16="http://schemas.microsoft.com/office/drawing/2014/main" id="{2BEA678D-661E-41E0-182A-F90E87C72B53}"/>
                    </a:ext>
                  </a:extLst>
                </p14:cNvPr>
                <p14:cNvContentPartPr/>
                <p14:nvPr/>
              </p14:nvContentPartPr>
              <p14:xfrm>
                <a:off x="1466151" y="5856738"/>
                <a:ext cx="10440" cy="360"/>
              </p14:xfrm>
            </p:contentPart>
          </mc:Choice>
          <mc:Fallback>
            <p:pic>
              <p:nvPicPr>
                <p:cNvPr id="38" name="잉크 37">
                  <a:extLst>
                    <a:ext uri="{FF2B5EF4-FFF2-40B4-BE49-F238E27FC236}">
                      <a16:creationId xmlns:a16="http://schemas.microsoft.com/office/drawing/2014/main" id="{2BEA678D-661E-41E0-182A-F90E87C72B53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1430151" y="5821098"/>
                  <a:ext cx="8208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39" name="잉크 38">
                  <a:extLst>
                    <a:ext uri="{FF2B5EF4-FFF2-40B4-BE49-F238E27FC236}">
                      <a16:creationId xmlns:a16="http://schemas.microsoft.com/office/drawing/2014/main" id="{012D3644-C85A-D08B-A6BC-338210683024}"/>
                    </a:ext>
                  </a:extLst>
                </p14:cNvPr>
                <p14:cNvContentPartPr/>
                <p14:nvPr/>
              </p14:nvContentPartPr>
              <p14:xfrm>
                <a:off x="1483431" y="5900298"/>
                <a:ext cx="360" cy="360"/>
              </p14:xfrm>
            </p:contentPart>
          </mc:Choice>
          <mc:Fallback>
            <p:pic>
              <p:nvPicPr>
                <p:cNvPr id="39" name="잉크 38">
                  <a:extLst>
                    <a:ext uri="{FF2B5EF4-FFF2-40B4-BE49-F238E27FC236}">
                      <a16:creationId xmlns:a16="http://schemas.microsoft.com/office/drawing/2014/main" id="{012D3644-C85A-D08B-A6BC-338210683024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447431" y="586429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40" name="잉크 39">
                  <a:extLst>
                    <a:ext uri="{FF2B5EF4-FFF2-40B4-BE49-F238E27FC236}">
                      <a16:creationId xmlns:a16="http://schemas.microsoft.com/office/drawing/2014/main" id="{13926DEF-49A4-7FE8-E783-30180BCF3C5D}"/>
                    </a:ext>
                  </a:extLst>
                </p14:cNvPr>
                <p14:cNvContentPartPr/>
                <p14:nvPr/>
              </p14:nvContentPartPr>
              <p14:xfrm>
                <a:off x="1483431" y="5917578"/>
                <a:ext cx="360" cy="360"/>
              </p14:xfrm>
            </p:contentPart>
          </mc:Choice>
          <mc:Fallback>
            <p:pic>
              <p:nvPicPr>
                <p:cNvPr id="40" name="잉크 39">
                  <a:extLst>
                    <a:ext uri="{FF2B5EF4-FFF2-40B4-BE49-F238E27FC236}">
                      <a16:creationId xmlns:a16="http://schemas.microsoft.com/office/drawing/2014/main" id="{13926DEF-49A4-7FE8-E783-30180BCF3C5D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447431" y="588157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43C6CADA-C32E-DC4C-89F8-EB65BEC8D963}"/>
              </a:ext>
            </a:extLst>
          </p:cNvPr>
          <p:cNvGrpSpPr/>
          <p:nvPr/>
        </p:nvGrpSpPr>
        <p:grpSpPr>
          <a:xfrm>
            <a:off x="1310766" y="5718348"/>
            <a:ext cx="360" cy="52200"/>
            <a:chOff x="1310991" y="5624178"/>
            <a:chExt cx="360" cy="52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42" name="잉크 41">
                  <a:extLst>
                    <a:ext uri="{FF2B5EF4-FFF2-40B4-BE49-F238E27FC236}">
                      <a16:creationId xmlns:a16="http://schemas.microsoft.com/office/drawing/2014/main" id="{37DB7510-8EB0-4B0F-FE2E-3A873E6D9B21}"/>
                    </a:ext>
                  </a:extLst>
                </p14:cNvPr>
                <p14:cNvContentPartPr/>
                <p14:nvPr/>
              </p14:nvContentPartPr>
              <p14:xfrm>
                <a:off x="1310991" y="5624178"/>
                <a:ext cx="360" cy="360"/>
              </p14:xfrm>
            </p:contentPart>
          </mc:Choice>
          <mc:Fallback>
            <p:pic>
              <p:nvPicPr>
                <p:cNvPr id="42" name="잉크 41">
                  <a:extLst>
                    <a:ext uri="{FF2B5EF4-FFF2-40B4-BE49-F238E27FC236}">
                      <a16:creationId xmlns:a16="http://schemas.microsoft.com/office/drawing/2014/main" id="{37DB7510-8EB0-4B0F-FE2E-3A873E6D9B21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274991" y="558817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43" name="잉크 42">
                  <a:extLst>
                    <a:ext uri="{FF2B5EF4-FFF2-40B4-BE49-F238E27FC236}">
                      <a16:creationId xmlns:a16="http://schemas.microsoft.com/office/drawing/2014/main" id="{80A545C5-5984-51F8-3591-ADFEC90C0923}"/>
                    </a:ext>
                  </a:extLst>
                </p14:cNvPr>
                <p14:cNvContentPartPr/>
                <p14:nvPr/>
              </p14:nvContentPartPr>
              <p14:xfrm>
                <a:off x="1310991" y="5641458"/>
                <a:ext cx="360" cy="360"/>
              </p14:xfrm>
            </p:contentPart>
          </mc:Choice>
          <mc:Fallback>
            <p:pic>
              <p:nvPicPr>
                <p:cNvPr id="43" name="잉크 42">
                  <a:extLst>
                    <a:ext uri="{FF2B5EF4-FFF2-40B4-BE49-F238E27FC236}">
                      <a16:creationId xmlns:a16="http://schemas.microsoft.com/office/drawing/2014/main" id="{80A545C5-5984-51F8-3591-ADFEC90C0923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274991" y="560545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44" name="잉크 43">
                  <a:extLst>
                    <a:ext uri="{FF2B5EF4-FFF2-40B4-BE49-F238E27FC236}">
                      <a16:creationId xmlns:a16="http://schemas.microsoft.com/office/drawing/2014/main" id="{A50AD118-6335-674A-E01E-257C827038EB}"/>
                    </a:ext>
                  </a:extLst>
                </p14:cNvPr>
                <p14:cNvContentPartPr/>
                <p14:nvPr/>
              </p14:nvContentPartPr>
              <p14:xfrm>
                <a:off x="1310991" y="5658738"/>
                <a:ext cx="360" cy="360"/>
              </p14:xfrm>
            </p:contentPart>
          </mc:Choice>
          <mc:Fallback>
            <p:pic>
              <p:nvPicPr>
                <p:cNvPr id="44" name="잉크 43">
                  <a:extLst>
                    <a:ext uri="{FF2B5EF4-FFF2-40B4-BE49-F238E27FC236}">
                      <a16:creationId xmlns:a16="http://schemas.microsoft.com/office/drawing/2014/main" id="{A50AD118-6335-674A-E01E-257C827038EB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274991" y="562273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45" name="잉크 44">
                  <a:extLst>
                    <a:ext uri="{FF2B5EF4-FFF2-40B4-BE49-F238E27FC236}">
                      <a16:creationId xmlns:a16="http://schemas.microsoft.com/office/drawing/2014/main" id="{078C6EAA-CDCB-36A7-20D6-084F2C438114}"/>
                    </a:ext>
                  </a:extLst>
                </p14:cNvPr>
                <p14:cNvContentPartPr/>
                <p14:nvPr/>
              </p14:nvContentPartPr>
              <p14:xfrm>
                <a:off x="1310991" y="5676018"/>
                <a:ext cx="360" cy="360"/>
              </p14:xfrm>
            </p:contentPart>
          </mc:Choice>
          <mc:Fallback>
            <p:pic>
              <p:nvPicPr>
                <p:cNvPr id="45" name="잉크 44">
                  <a:extLst>
                    <a:ext uri="{FF2B5EF4-FFF2-40B4-BE49-F238E27FC236}">
                      <a16:creationId xmlns:a16="http://schemas.microsoft.com/office/drawing/2014/main" id="{078C6EAA-CDCB-36A7-20D6-084F2C438114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274991" y="5640018"/>
                  <a:ext cx="72000" cy="72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48" name="잉크 47">
                <a:extLst>
                  <a:ext uri="{FF2B5EF4-FFF2-40B4-BE49-F238E27FC236}">
                    <a16:creationId xmlns:a16="http://schemas.microsoft.com/office/drawing/2014/main" id="{102F2CC4-E8BB-4A62-B75A-C8B79AF87AFB}"/>
                  </a:ext>
                </a:extLst>
              </p14:cNvPr>
              <p14:cNvContentPartPr/>
              <p14:nvPr/>
            </p14:nvContentPartPr>
            <p14:xfrm>
              <a:off x="5537031" y="5171658"/>
              <a:ext cx="577440" cy="54720"/>
            </p14:xfrm>
          </p:contentPart>
        </mc:Choice>
        <mc:Fallback>
          <p:pic>
            <p:nvPicPr>
              <p:cNvPr id="48" name="잉크 47">
                <a:extLst>
                  <a:ext uri="{FF2B5EF4-FFF2-40B4-BE49-F238E27FC236}">
                    <a16:creationId xmlns:a16="http://schemas.microsoft.com/office/drawing/2014/main" id="{102F2CC4-E8BB-4A62-B75A-C8B79AF87AFB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5501031" y="5135658"/>
                <a:ext cx="649080" cy="12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7">
            <p14:nvContentPartPr>
              <p14:cNvPr id="50" name="잉크 49">
                <a:extLst>
                  <a:ext uri="{FF2B5EF4-FFF2-40B4-BE49-F238E27FC236}">
                    <a16:creationId xmlns:a16="http://schemas.microsoft.com/office/drawing/2014/main" id="{FC789F34-FAD3-F515-9C6E-1C0EB9B8EFDA}"/>
                  </a:ext>
                </a:extLst>
              </p14:cNvPr>
              <p14:cNvContentPartPr/>
              <p14:nvPr/>
            </p14:nvContentPartPr>
            <p14:xfrm>
              <a:off x="5563671" y="6107298"/>
              <a:ext cx="285120" cy="8640"/>
            </p14:xfrm>
          </p:contentPart>
        </mc:Choice>
        <mc:Fallback>
          <p:pic>
            <p:nvPicPr>
              <p:cNvPr id="50" name="잉크 49">
                <a:extLst>
                  <a:ext uri="{FF2B5EF4-FFF2-40B4-BE49-F238E27FC236}">
                    <a16:creationId xmlns:a16="http://schemas.microsoft.com/office/drawing/2014/main" id="{FC789F34-FAD3-F515-9C6E-1C0EB9B8EFDA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5527671" y="6071298"/>
                <a:ext cx="356760" cy="8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9">
            <p14:nvContentPartPr>
              <p14:cNvPr id="51" name="잉크 50">
                <a:extLst>
                  <a:ext uri="{FF2B5EF4-FFF2-40B4-BE49-F238E27FC236}">
                    <a16:creationId xmlns:a16="http://schemas.microsoft.com/office/drawing/2014/main" id="{D7B83819-7C25-FA16-CAA6-16C14E0AD166}"/>
                  </a:ext>
                </a:extLst>
              </p14:cNvPr>
              <p14:cNvContentPartPr/>
              <p14:nvPr/>
            </p14:nvContentPartPr>
            <p14:xfrm>
              <a:off x="5667351" y="6132498"/>
              <a:ext cx="138240" cy="20160"/>
            </p14:xfrm>
          </p:contentPart>
        </mc:Choice>
        <mc:Fallback>
          <p:pic>
            <p:nvPicPr>
              <p:cNvPr id="51" name="잉크 50">
                <a:extLst>
                  <a:ext uri="{FF2B5EF4-FFF2-40B4-BE49-F238E27FC236}">
                    <a16:creationId xmlns:a16="http://schemas.microsoft.com/office/drawing/2014/main" id="{D7B83819-7C25-FA16-CAA6-16C14E0AD166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5631351" y="6096498"/>
                <a:ext cx="209880" cy="9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1">
            <p14:nvContentPartPr>
              <p14:cNvPr id="52" name="잉크 51">
                <a:extLst>
                  <a:ext uri="{FF2B5EF4-FFF2-40B4-BE49-F238E27FC236}">
                    <a16:creationId xmlns:a16="http://schemas.microsoft.com/office/drawing/2014/main" id="{20E9823E-6310-AD65-29A4-F6ECF64EEC57}"/>
                  </a:ext>
                </a:extLst>
              </p14:cNvPr>
              <p14:cNvContentPartPr/>
              <p14:nvPr/>
            </p14:nvContentPartPr>
            <p14:xfrm>
              <a:off x="5183511" y="4356258"/>
              <a:ext cx="182520" cy="105840"/>
            </p14:xfrm>
          </p:contentPart>
        </mc:Choice>
        <mc:Fallback>
          <p:pic>
            <p:nvPicPr>
              <p:cNvPr id="52" name="잉크 51">
                <a:extLst>
                  <a:ext uri="{FF2B5EF4-FFF2-40B4-BE49-F238E27FC236}">
                    <a16:creationId xmlns:a16="http://schemas.microsoft.com/office/drawing/2014/main" id="{20E9823E-6310-AD65-29A4-F6ECF64EEC57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5147871" y="4320258"/>
                <a:ext cx="254160" cy="177480"/>
              </a:xfrm>
              <a:prstGeom prst="rect">
                <a:avLst/>
              </a:prstGeom>
            </p:spPr>
          </p:pic>
        </mc:Fallback>
      </mc:AlternateContent>
      <p:pic>
        <p:nvPicPr>
          <p:cNvPr id="54" name="그림 53" descr="텍스트, 스크린샷, 번호, 폰트이(가) 표시된 사진&#10;&#10;자동 생성된 설명">
            <a:extLst>
              <a:ext uri="{FF2B5EF4-FFF2-40B4-BE49-F238E27FC236}">
                <a16:creationId xmlns:a16="http://schemas.microsoft.com/office/drawing/2014/main" id="{608AAF3F-3A5E-E441-6B33-D5BF698D1FB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256" y="4131756"/>
            <a:ext cx="2513085" cy="276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368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177176-3566-C356-603A-77072E7E2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7B148790-8503-BF2D-B683-AB1A57AD1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0"/>
            <a:ext cx="12621718" cy="4100143"/>
          </a:xfrm>
          <a:prstGeom prst="rect">
            <a:avLst/>
          </a:prstGeom>
        </p:spPr>
      </p:pic>
      <p:pic>
        <p:nvPicPr>
          <p:cNvPr id="11" name="그림 10" descr="텍스트, 스크린샷, 번호, 소프트웨어이(가) 표시된 사진&#10;&#10;자동 생성된 설명">
            <a:extLst>
              <a:ext uri="{FF2B5EF4-FFF2-40B4-BE49-F238E27FC236}">
                <a16:creationId xmlns:a16="http://schemas.microsoft.com/office/drawing/2014/main" id="{C5B36DB1-BBB5-2C06-1302-8124063653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185" y="697042"/>
            <a:ext cx="6283226" cy="5321508"/>
          </a:xfrm>
          <a:prstGeom prst="rect">
            <a:avLst/>
          </a:prstGeom>
        </p:spPr>
      </p:pic>
      <p:pic>
        <p:nvPicPr>
          <p:cNvPr id="13" name="그림 12" descr="텍스트, 번호, 스크린샷, 폰트이(가) 표시된 사진&#10;&#10;자동 생성된 설명">
            <a:extLst>
              <a:ext uri="{FF2B5EF4-FFF2-40B4-BE49-F238E27FC236}">
                <a16:creationId xmlns:a16="http://schemas.microsoft.com/office/drawing/2014/main" id="{FAD44217-3172-3CDF-2342-444C7625C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" r="15115"/>
          <a:stretch/>
        </p:blipFill>
        <p:spPr>
          <a:xfrm>
            <a:off x="456216" y="697042"/>
            <a:ext cx="4946754" cy="532150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A72F9663-0DAF-7BB1-0A65-A50C4221069C}"/>
              </a:ext>
            </a:extLst>
          </p:cNvPr>
          <p:cNvSpPr/>
          <p:nvPr/>
        </p:nvSpPr>
        <p:spPr>
          <a:xfrm>
            <a:off x="3432748" y="5516380"/>
            <a:ext cx="1514006" cy="2848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F9C5D05-97C9-1AF3-B2AB-C822996BAF4F}"/>
              </a:ext>
            </a:extLst>
          </p:cNvPr>
          <p:cNvSpPr/>
          <p:nvPr/>
        </p:nvSpPr>
        <p:spPr>
          <a:xfrm>
            <a:off x="7232588" y="4317500"/>
            <a:ext cx="3435412" cy="8539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0931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9EB2F-BBD5-691C-F8A3-F233A600A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96525459-4BF1-8418-1216-7C35A1BE0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0"/>
            <a:ext cx="12621718" cy="383584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5E4272D-3E1C-32A0-679E-902223506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4" y="296227"/>
            <a:ext cx="4688205" cy="61780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FBAF74-F5A8-BD64-9494-7509DE3382B2}"/>
              </a:ext>
            </a:extLst>
          </p:cNvPr>
          <p:cNvSpPr txBox="1"/>
          <p:nvPr/>
        </p:nvSpPr>
        <p:spPr>
          <a:xfrm>
            <a:off x="5614232" y="740104"/>
            <a:ext cx="60660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1. </a:t>
            </a:r>
            <a:r>
              <a:rPr lang="ko-KR" altLang="en-US" sz="1600" b="1" dirty="0">
                <a:solidFill>
                  <a:schemeClr val="bg1"/>
                </a:solidFill>
              </a:rPr>
              <a:t>경제 분야 </a:t>
            </a:r>
            <a:r>
              <a:rPr lang="en-US" altLang="ko-KR" sz="1600" dirty="0">
                <a:solidFill>
                  <a:schemeClr val="bg1"/>
                </a:solidFill>
              </a:rPr>
              <a:t>: </a:t>
            </a:r>
            <a:r>
              <a:rPr lang="ko-KR" altLang="en-US" sz="1600" dirty="0">
                <a:solidFill>
                  <a:schemeClr val="bg1"/>
                </a:solidFill>
              </a:rPr>
              <a:t>기업박람회</a:t>
            </a:r>
            <a:r>
              <a:rPr lang="en-US" altLang="ko-KR" sz="1600" dirty="0">
                <a:solidFill>
                  <a:schemeClr val="bg1"/>
                </a:solidFill>
              </a:rPr>
              <a:t>·</a:t>
            </a:r>
            <a:r>
              <a:rPr lang="ko-KR" altLang="en-US" sz="1600" dirty="0">
                <a:solidFill>
                  <a:schemeClr val="bg1"/>
                </a:solidFill>
              </a:rPr>
              <a:t>채용설명회 개선</a:t>
            </a:r>
            <a:r>
              <a:rPr lang="en-US" altLang="ko-KR" sz="1600" dirty="0">
                <a:solidFill>
                  <a:schemeClr val="bg1"/>
                </a:solidFill>
              </a:rPr>
              <a:t>, </a:t>
            </a:r>
            <a:r>
              <a:rPr lang="ko-KR" altLang="en-US" sz="1600" dirty="0">
                <a:solidFill>
                  <a:schemeClr val="bg1"/>
                </a:solidFill>
              </a:rPr>
              <a:t>소통 창구 확대 논의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구체적 개선 방안과 실행 내용 부족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실행된 플랫폼</a:t>
            </a:r>
            <a:r>
              <a:rPr lang="en-US" altLang="ko-KR" sz="1600" dirty="0">
                <a:solidFill>
                  <a:schemeClr val="bg1"/>
                </a:solidFill>
              </a:rPr>
              <a:t>, </a:t>
            </a:r>
            <a:r>
              <a:rPr lang="ko-KR" altLang="en-US" sz="1600" dirty="0">
                <a:solidFill>
                  <a:schemeClr val="bg1"/>
                </a:solidFill>
              </a:rPr>
              <a:t>정책의 반영 여부는</a:t>
            </a:r>
            <a:r>
              <a:rPr lang="en-US" altLang="ko-KR" sz="1600" dirty="0">
                <a:solidFill>
                  <a:schemeClr val="bg1"/>
                </a:solidFill>
              </a:rPr>
              <a:t>?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06758C-3759-6A44-A4A2-9AB958ADC578}"/>
              </a:ext>
            </a:extLst>
          </p:cNvPr>
          <p:cNvSpPr txBox="1"/>
          <p:nvPr/>
        </p:nvSpPr>
        <p:spPr>
          <a:xfrm>
            <a:off x="5614232" y="1801240"/>
            <a:ext cx="5884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2. </a:t>
            </a:r>
            <a:r>
              <a:rPr lang="ko-KR" altLang="en-US" sz="1600" b="1" dirty="0">
                <a:solidFill>
                  <a:schemeClr val="bg1"/>
                </a:solidFill>
              </a:rPr>
              <a:t>문화 분야 </a:t>
            </a:r>
            <a:r>
              <a:rPr lang="en-US" altLang="ko-KR" sz="1600" dirty="0">
                <a:solidFill>
                  <a:schemeClr val="bg1"/>
                </a:solidFill>
              </a:rPr>
              <a:t>: </a:t>
            </a:r>
            <a:r>
              <a:rPr lang="ko-KR" altLang="en-US" sz="1600" dirty="0">
                <a:solidFill>
                  <a:schemeClr val="bg1"/>
                </a:solidFill>
              </a:rPr>
              <a:t>행복 버스킹</a:t>
            </a:r>
            <a:r>
              <a:rPr lang="en-US" altLang="ko-KR" sz="1600" dirty="0">
                <a:solidFill>
                  <a:schemeClr val="bg1"/>
                </a:solidFill>
              </a:rPr>
              <a:t>·</a:t>
            </a:r>
            <a:r>
              <a:rPr lang="ko-KR" altLang="en-US" sz="1600" dirty="0">
                <a:solidFill>
                  <a:schemeClr val="bg1"/>
                </a:solidFill>
              </a:rPr>
              <a:t>문화예술 포럼 계획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실행 여부와 성과 제시 근거 부족 </a:t>
            </a:r>
            <a:r>
              <a:rPr lang="en-US" altLang="ko-KR" sz="1600" dirty="0">
                <a:solidFill>
                  <a:schemeClr val="bg1"/>
                </a:solidFill>
              </a:rPr>
              <a:t>(</a:t>
            </a:r>
            <a:r>
              <a:rPr lang="ko-KR" altLang="en-US" sz="1600" dirty="0">
                <a:solidFill>
                  <a:schemeClr val="bg1"/>
                </a:solidFill>
              </a:rPr>
              <a:t>문화재단 사업</a:t>
            </a:r>
            <a:r>
              <a:rPr lang="en-US" altLang="ko-KR" sz="1600" dirty="0">
                <a:solidFill>
                  <a:schemeClr val="bg1"/>
                </a:solidFill>
              </a:rPr>
              <a:t>)</a:t>
            </a:r>
            <a:endParaRPr lang="ko-KR" altLang="en-US" sz="1600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참여자 수</a:t>
            </a:r>
            <a:r>
              <a:rPr lang="en-US" altLang="ko-KR" sz="1600" dirty="0">
                <a:solidFill>
                  <a:schemeClr val="bg1"/>
                </a:solidFill>
              </a:rPr>
              <a:t>, </a:t>
            </a:r>
            <a:r>
              <a:rPr lang="ko-KR" altLang="en-US" sz="1600" dirty="0">
                <a:solidFill>
                  <a:schemeClr val="bg1"/>
                </a:solidFill>
              </a:rPr>
              <a:t>프로그램 수 등의 근거 미흡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75C00C-ED9D-6F44-97F7-DA7974FC932E}"/>
              </a:ext>
            </a:extLst>
          </p:cNvPr>
          <p:cNvSpPr txBox="1"/>
          <p:nvPr/>
        </p:nvSpPr>
        <p:spPr>
          <a:xfrm>
            <a:off x="5602635" y="2839986"/>
            <a:ext cx="5884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3. </a:t>
            </a:r>
            <a:r>
              <a:rPr lang="ko-KR" altLang="en-US" sz="1600" b="1" dirty="0">
                <a:solidFill>
                  <a:schemeClr val="bg1"/>
                </a:solidFill>
              </a:rPr>
              <a:t>관광 분야 </a:t>
            </a:r>
            <a:r>
              <a:rPr lang="en-US" altLang="ko-KR" sz="1600" dirty="0">
                <a:solidFill>
                  <a:schemeClr val="bg1"/>
                </a:solidFill>
              </a:rPr>
              <a:t>: </a:t>
            </a:r>
            <a:r>
              <a:rPr lang="ko-KR" altLang="en-US" sz="1600" dirty="0">
                <a:solidFill>
                  <a:schemeClr val="bg1"/>
                </a:solidFill>
              </a:rPr>
              <a:t>체류 관광 확대</a:t>
            </a:r>
            <a:r>
              <a:rPr lang="en-US" altLang="ko-KR" sz="1600" dirty="0">
                <a:solidFill>
                  <a:schemeClr val="bg1"/>
                </a:solidFill>
              </a:rPr>
              <a:t>, </a:t>
            </a:r>
            <a:r>
              <a:rPr lang="ko-KR" altLang="en-US" sz="1600" dirty="0">
                <a:solidFill>
                  <a:schemeClr val="bg1"/>
                </a:solidFill>
              </a:rPr>
              <a:t>야간 프로그램 등 검토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solidFill>
                  <a:schemeClr val="bg1"/>
                </a:solidFill>
              </a:rPr>
              <a:t>"</a:t>
            </a:r>
            <a:r>
              <a:rPr lang="ko-KR" altLang="en-US" sz="1600" dirty="0">
                <a:solidFill>
                  <a:schemeClr val="bg1"/>
                </a:solidFill>
              </a:rPr>
              <a:t>검토 중</a:t>
            </a:r>
            <a:r>
              <a:rPr lang="en-US" altLang="ko-KR" sz="1600" dirty="0">
                <a:solidFill>
                  <a:schemeClr val="bg1"/>
                </a:solidFill>
              </a:rPr>
              <a:t>"</a:t>
            </a:r>
            <a:r>
              <a:rPr lang="ko-KR" altLang="en-US" sz="1600" dirty="0">
                <a:solidFill>
                  <a:schemeClr val="bg1"/>
                </a:solidFill>
              </a:rPr>
              <a:t>으로만 설명</a:t>
            </a:r>
            <a:r>
              <a:rPr lang="en-US" altLang="ko-KR" sz="1600" dirty="0">
                <a:solidFill>
                  <a:schemeClr val="bg1"/>
                </a:solidFill>
              </a:rPr>
              <a:t>, </a:t>
            </a:r>
            <a:r>
              <a:rPr lang="ko-KR" altLang="en-US" sz="1600" dirty="0">
                <a:solidFill>
                  <a:schemeClr val="bg1"/>
                </a:solidFill>
              </a:rPr>
              <a:t>로드맵 부재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기존 사업과의 차별성과 구체적 전략 부족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51EB73-3F45-4C1C-EA7A-6408F08911FB}"/>
              </a:ext>
            </a:extLst>
          </p:cNvPr>
          <p:cNvSpPr txBox="1"/>
          <p:nvPr/>
        </p:nvSpPr>
        <p:spPr>
          <a:xfrm>
            <a:off x="5530213" y="4005123"/>
            <a:ext cx="58843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4. </a:t>
            </a:r>
            <a:r>
              <a:rPr lang="ko-KR" altLang="en-US" sz="1600" b="1" dirty="0"/>
              <a:t>체육 분야</a:t>
            </a:r>
            <a:r>
              <a:rPr lang="en-US" altLang="ko-KR" sz="1600" dirty="0"/>
              <a:t>: </a:t>
            </a:r>
            <a:r>
              <a:rPr lang="ko-KR" altLang="en-US" sz="1600" dirty="0"/>
              <a:t>실업 선수단과 시민 교류</a:t>
            </a:r>
            <a:r>
              <a:rPr lang="en-US" altLang="ko-KR" sz="1600" dirty="0"/>
              <a:t>, </a:t>
            </a:r>
            <a:r>
              <a:rPr lang="ko-KR" altLang="en-US" sz="1600" dirty="0"/>
              <a:t>공공스포츠클럽 운영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교류 방식과 실행 사례 부족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스포츠 타운건립</a:t>
            </a:r>
            <a:r>
              <a:rPr lang="en-US" altLang="ko-KR" sz="1600" dirty="0"/>
              <a:t>, </a:t>
            </a:r>
            <a:r>
              <a:rPr lang="ko-KR" altLang="en-US" sz="1600" dirty="0"/>
              <a:t>축구단지 등 예산 부족으로 현실화 어려움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4F1369-837C-D02E-0C62-101EC8CCF274}"/>
              </a:ext>
            </a:extLst>
          </p:cNvPr>
          <p:cNvSpPr txBox="1"/>
          <p:nvPr/>
        </p:nvSpPr>
        <p:spPr>
          <a:xfrm>
            <a:off x="5602635" y="5251617"/>
            <a:ext cx="5884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5. </a:t>
            </a:r>
            <a:r>
              <a:rPr lang="ko-KR" altLang="en-US" sz="1600" b="1" dirty="0"/>
              <a:t>여성 분야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아동돌봄</a:t>
            </a:r>
            <a:r>
              <a:rPr lang="ko-KR" altLang="en-US" sz="1600" dirty="0"/>
              <a:t> 온라인 플랫폼 구축</a:t>
            </a:r>
            <a:r>
              <a:rPr lang="en-US" altLang="ko-KR" sz="1600" dirty="0"/>
              <a:t>, </a:t>
            </a:r>
            <a:r>
              <a:rPr lang="ko-KR" altLang="en-US" sz="1600" dirty="0"/>
              <a:t>여성 참여 확대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플랫폼 </a:t>
            </a:r>
            <a:r>
              <a:rPr lang="ko-KR" altLang="en-US" sz="1600" dirty="0" err="1"/>
              <a:t>위수탁</a:t>
            </a:r>
            <a:r>
              <a:rPr lang="ko-KR" altLang="en-US" sz="1600" dirty="0"/>
              <a:t> 관련 </a:t>
            </a:r>
            <a:r>
              <a:rPr lang="en-US" altLang="ko-KR" sz="1600" dirty="0"/>
              <a:t>(</a:t>
            </a:r>
            <a:r>
              <a:rPr lang="ko-KR" altLang="en-US" sz="1600" dirty="0"/>
              <a:t>원주시 사무의 민간위탁조례</a:t>
            </a:r>
            <a:r>
              <a:rPr lang="en-US" altLang="ko-KR" sz="1600" dirty="0"/>
              <a:t>, </a:t>
            </a:r>
            <a:r>
              <a:rPr lang="ko-KR" altLang="en-US" sz="1600" dirty="0"/>
              <a:t>또는 출자출연기관의 운영에 관한조례</a:t>
            </a:r>
            <a:r>
              <a:rPr lang="en-US" altLang="ko-KR" sz="1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47244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1C4D2-2CF2-8351-6366-842118BF1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91CF2927-D460-17FD-D3E9-E64B8992F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3221258"/>
            <a:ext cx="12621718" cy="363674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436297A-7920-87A7-6AC0-A0C6D48EA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485" y="876300"/>
            <a:ext cx="4476750" cy="5105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E06B4C-FA47-9AA7-7C59-804517F318DC}"/>
              </a:ext>
            </a:extLst>
          </p:cNvPr>
          <p:cNvSpPr txBox="1"/>
          <p:nvPr/>
        </p:nvSpPr>
        <p:spPr>
          <a:xfrm>
            <a:off x="5511362" y="1025854"/>
            <a:ext cx="60212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/>
              <a:t>6. </a:t>
            </a:r>
            <a:r>
              <a:rPr lang="ko-KR" altLang="en-US" sz="1600" b="1" dirty="0"/>
              <a:t>청년 분야</a:t>
            </a:r>
            <a:r>
              <a:rPr lang="en-US" altLang="ko-KR" sz="1600" dirty="0"/>
              <a:t>: </a:t>
            </a:r>
            <a:r>
              <a:rPr lang="ko-KR" altLang="en-US" sz="1600" dirty="0"/>
              <a:t>청년 전입 시 부동산 중개수수료</a:t>
            </a:r>
            <a:r>
              <a:rPr lang="en-US" altLang="ko-KR" sz="1600" dirty="0"/>
              <a:t>·</a:t>
            </a:r>
            <a:r>
              <a:rPr lang="ko-KR" altLang="en-US" sz="1600" dirty="0" err="1"/>
              <a:t>이사비</a:t>
            </a:r>
            <a:r>
              <a:rPr lang="ko-KR" altLang="en-US" sz="1600" dirty="0"/>
              <a:t> 지원 방안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실행 여부</a:t>
            </a:r>
            <a:r>
              <a:rPr lang="en-US" altLang="ko-KR" sz="1600" dirty="0"/>
              <a:t>·</a:t>
            </a:r>
            <a:r>
              <a:rPr lang="ko-KR" altLang="en-US" sz="1600" dirty="0"/>
              <a:t>예산 계획</a:t>
            </a:r>
            <a:r>
              <a:rPr lang="en-US" altLang="ko-KR" sz="1600" dirty="0"/>
              <a:t>·</a:t>
            </a:r>
            <a:r>
              <a:rPr lang="ko-KR" altLang="en-US" sz="1600" dirty="0"/>
              <a:t>효과 불명확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1B72C3-A5C8-C350-C600-11E44953BC1B}"/>
              </a:ext>
            </a:extLst>
          </p:cNvPr>
          <p:cNvSpPr txBox="1"/>
          <p:nvPr/>
        </p:nvSpPr>
        <p:spPr>
          <a:xfrm>
            <a:off x="5511362" y="1886914"/>
            <a:ext cx="4600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/>
              <a:t>7. </a:t>
            </a:r>
            <a:r>
              <a:rPr lang="ko-KR" altLang="en-US" sz="1600" b="1" dirty="0"/>
              <a:t>장애인 분야</a:t>
            </a:r>
            <a:r>
              <a:rPr lang="en-US" altLang="ko-KR" sz="1600" dirty="0"/>
              <a:t>: </a:t>
            </a:r>
            <a:r>
              <a:rPr lang="ko-KR" altLang="en-US" sz="1600" dirty="0"/>
              <a:t>장애인 편의시설 운영 방안 검토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ko-KR" sz="1600" dirty="0"/>
              <a:t>"</a:t>
            </a:r>
            <a:r>
              <a:rPr lang="ko-KR" altLang="en-US" sz="1600" dirty="0"/>
              <a:t>검토 중</a:t>
            </a:r>
            <a:r>
              <a:rPr lang="en-US" altLang="ko-KR" sz="1600" dirty="0"/>
              <a:t>" </a:t>
            </a:r>
            <a:r>
              <a:rPr lang="ko-KR" altLang="en-US" sz="1600" dirty="0"/>
              <a:t>반복</a:t>
            </a:r>
            <a:r>
              <a:rPr lang="en-US" altLang="ko-KR" sz="1600" dirty="0"/>
              <a:t>, </a:t>
            </a:r>
            <a:r>
              <a:rPr lang="ko-KR" altLang="en-US" sz="1600" dirty="0"/>
              <a:t>개선 내용 설명 부족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8D7B63-2E61-FD2C-7F1D-6283158F86E6}"/>
              </a:ext>
            </a:extLst>
          </p:cNvPr>
          <p:cNvSpPr txBox="1"/>
          <p:nvPr/>
        </p:nvSpPr>
        <p:spPr>
          <a:xfrm>
            <a:off x="5511362" y="2636483"/>
            <a:ext cx="41905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/>
              <a:t>8. </a:t>
            </a:r>
            <a:r>
              <a:rPr lang="ko-KR" altLang="en-US" sz="1600" b="1" dirty="0"/>
              <a:t>교육 분야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꿈이룸</a:t>
            </a:r>
            <a:r>
              <a:rPr lang="ko-KR" altLang="en-US" sz="1600" dirty="0"/>
              <a:t> 한마당 개선 방안 제언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 err="1"/>
              <a:t>꿈이룸</a:t>
            </a:r>
            <a:r>
              <a:rPr lang="ko-KR" altLang="en-US" sz="1600" dirty="0"/>
              <a:t> 정부 보조예산 불명확</a:t>
            </a:r>
            <a:endParaRPr lang="en-US" altLang="ko-KR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066E02-EAF2-36FB-F465-34EACEA49470}"/>
              </a:ext>
            </a:extLst>
          </p:cNvPr>
          <p:cNvSpPr txBox="1"/>
          <p:nvPr/>
        </p:nvSpPr>
        <p:spPr>
          <a:xfrm>
            <a:off x="5511361" y="3383381"/>
            <a:ext cx="62263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9. </a:t>
            </a:r>
            <a:r>
              <a:rPr lang="ko-KR" altLang="en-US" sz="1600" b="1" dirty="0">
                <a:solidFill>
                  <a:schemeClr val="bg1"/>
                </a:solidFill>
              </a:rPr>
              <a:t>대외협력 분야</a:t>
            </a:r>
            <a:r>
              <a:rPr lang="en-US" altLang="ko-KR" sz="1600" dirty="0">
                <a:solidFill>
                  <a:schemeClr val="bg1"/>
                </a:solidFill>
              </a:rPr>
              <a:t>: </a:t>
            </a:r>
            <a:r>
              <a:rPr lang="ko-KR" altLang="en-US" sz="1600" dirty="0">
                <a:solidFill>
                  <a:schemeClr val="bg1"/>
                </a:solidFill>
              </a:rPr>
              <a:t>대도시 특례 추진 협치</a:t>
            </a:r>
            <a:r>
              <a:rPr lang="en-US" altLang="ko-KR" sz="1600" dirty="0">
                <a:solidFill>
                  <a:schemeClr val="bg1"/>
                </a:solidFill>
              </a:rPr>
              <a:t>·</a:t>
            </a:r>
            <a:r>
              <a:rPr lang="ko-KR" altLang="en-US" sz="1600" dirty="0" err="1">
                <a:solidFill>
                  <a:schemeClr val="bg1"/>
                </a:solidFill>
              </a:rPr>
              <a:t>범시민</a:t>
            </a:r>
            <a:r>
              <a:rPr lang="ko-KR" altLang="en-US" sz="1600" dirty="0">
                <a:solidFill>
                  <a:schemeClr val="bg1"/>
                </a:solidFill>
              </a:rPr>
              <a:t> 운동 필요성 제시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필요성 제시에 그침</a:t>
            </a:r>
            <a:r>
              <a:rPr lang="en-US" altLang="ko-KR" sz="1600" dirty="0">
                <a:solidFill>
                  <a:schemeClr val="bg1"/>
                </a:solidFill>
              </a:rPr>
              <a:t>, </a:t>
            </a:r>
            <a:r>
              <a:rPr lang="ko-KR" altLang="en-US" sz="1600" dirty="0">
                <a:solidFill>
                  <a:schemeClr val="bg1"/>
                </a:solidFill>
              </a:rPr>
              <a:t>실질적 활동 설명 부족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협의체 구성 등 구체적 실행 여부 불명확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076057-BFC6-AAA3-ADFB-4049574EB8C9}"/>
              </a:ext>
            </a:extLst>
          </p:cNvPr>
          <p:cNvSpPr txBox="1"/>
          <p:nvPr/>
        </p:nvSpPr>
        <p:spPr>
          <a:xfrm>
            <a:off x="5511361" y="4386312"/>
            <a:ext cx="44133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10. </a:t>
            </a:r>
            <a:r>
              <a:rPr lang="ko-KR" altLang="en-US" sz="1600" b="1" dirty="0">
                <a:solidFill>
                  <a:schemeClr val="bg1"/>
                </a:solidFill>
              </a:rPr>
              <a:t>시정홍보 분야</a:t>
            </a:r>
            <a:r>
              <a:rPr lang="en-US" altLang="ko-KR" sz="1600" dirty="0">
                <a:solidFill>
                  <a:schemeClr val="bg1"/>
                </a:solidFill>
              </a:rPr>
              <a:t>: SNS </a:t>
            </a:r>
            <a:r>
              <a:rPr lang="ko-KR" altLang="en-US" sz="1600" dirty="0">
                <a:solidFill>
                  <a:schemeClr val="bg1"/>
                </a:solidFill>
              </a:rPr>
              <a:t>실시간 콘텐츠 업로드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구체적 실행 내용 부족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bg1"/>
                </a:solidFill>
              </a:rPr>
              <a:t>기존 홍보 방식과 차별성 없음</a:t>
            </a:r>
          </a:p>
        </p:txBody>
      </p:sp>
    </p:spTree>
    <p:extLst>
      <p:ext uri="{BB962C8B-B14F-4D97-AF65-F5344CB8AC3E}">
        <p14:creationId xmlns:p14="http://schemas.microsoft.com/office/powerpoint/2010/main" val="2461536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93B44-6B3C-1158-3254-565A433C3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01E6FB5E-CA4A-362D-CF5C-02FB5DD86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1585" r="-1434" b="20874"/>
          <a:stretch/>
        </p:blipFill>
        <p:spPr>
          <a:xfrm>
            <a:off x="0" y="1518248"/>
            <a:ext cx="12621718" cy="53397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8FF414-B045-6F76-3258-B94E42F43A1F}"/>
              </a:ext>
            </a:extLst>
          </p:cNvPr>
          <p:cNvSpPr txBox="1"/>
          <p:nvPr/>
        </p:nvSpPr>
        <p:spPr>
          <a:xfrm>
            <a:off x="2060511" y="436191"/>
            <a:ext cx="8500696" cy="646331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600" b="1" dirty="0"/>
              <a:t>원주시 특별보좌관 운용에 대한 제언</a:t>
            </a:r>
            <a:endParaRPr lang="ko-KR" altLang="en-US" sz="3600" dirty="0"/>
          </a:p>
        </p:txBody>
      </p:sp>
      <p:graphicFrame>
        <p:nvGraphicFramePr>
          <p:cNvPr id="3" name="다이어그램 2">
            <a:extLst>
              <a:ext uri="{FF2B5EF4-FFF2-40B4-BE49-F238E27FC236}">
                <a16:creationId xmlns:a16="http://schemas.microsoft.com/office/drawing/2014/main" id="{373715B0-F628-4A5A-9FA4-C8DFC66D47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0947967"/>
              </p:ext>
            </p:extLst>
          </p:nvPr>
        </p:nvGraphicFramePr>
        <p:xfrm>
          <a:off x="1409939" y="2588845"/>
          <a:ext cx="9372121" cy="328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5016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</TotalTime>
  <Words>344</Words>
  <Application>Microsoft Office PowerPoint</Application>
  <PresentationFormat>와이드스크린</PresentationFormat>
  <Paragraphs>43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atl</cp:lastModifiedBy>
  <cp:revision>14</cp:revision>
  <dcterms:created xsi:type="dcterms:W3CDTF">2023-06-23T12:02:22Z</dcterms:created>
  <dcterms:modified xsi:type="dcterms:W3CDTF">2024-12-15T13:44:24Z</dcterms:modified>
</cp:coreProperties>
</file>