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9E6-3C83-4873-B66B-0C9737805AC0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19D1C-9D2D-42E9-8C61-4BB8459207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669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육아종에</a:t>
            </a:r>
            <a:r>
              <a:rPr lang="ko-KR" altLang="en-US" dirty="0" smtClean="0"/>
              <a:t> 비해 면적이 넓다고 해서 활용도가 </a:t>
            </a:r>
            <a:r>
              <a:rPr lang="ko-KR" altLang="en-US" dirty="0" err="1" smtClean="0"/>
              <a:t>그닥</a:t>
            </a:r>
            <a:r>
              <a:rPr lang="ko-KR" altLang="en-US" dirty="0" smtClean="0"/>
              <a:t> 높을지는 의문</a:t>
            </a:r>
            <a:endParaRPr lang="en-US" altLang="ko-KR" dirty="0" smtClean="0"/>
          </a:p>
          <a:p>
            <a:r>
              <a:rPr lang="ko-KR" altLang="en-US" dirty="0" smtClean="0"/>
              <a:t>수많은 </a:t>
            </a:r>
            <a:r>
              <a:rPr lang="ko-KR" altLang="en-US" dirty="0" err="1" smtClean="0"/>
              <a:t>키즈카페를</a:t>
            </a:r>
            <a:r>
              <a:rPr lang="ko-KR" altLang="en-US" dirty="0" smtClean="0"/>
              <a:t> 가봤지만 이렇게 기둥이 많은 </a:t>
            </a:r>
            <a:r>
              <a:rPr lang="ko-KR" altLang="en-US" dirty="0" err="1" smtClean="0"/>
              <a:t>키즈카페는</a:t>
            </a:r>
            <a:r>
              <a:rPr lang="ko-KR" altLang="en-US" dirty="0" smtClean="0"/>
              <a:t> 본 적이 없음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당초 어린이 </a:t>
            </a:r>
            <a:r>
              <a:rPr lang="ko-KR" altLang="en-US" dirty="0" err="1" smtClean="0"/>
              <a:t>복합체험관으로</a:t>
            </a:r>
            <a:r>
              <a:rPr lang="ko-KR" altLang="en-US" dirty="0" smtClean="0"/>
              <a:t> 어린이 미디어 체험관 및 전시관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체험형</a:t>
            </a:r>
            <a:r>
              <a:rPr lang="ko-KR" altLang="en-US" dirty="0" smtClean="0"/>
              <a:t> 복합미술관을 계획하였으나</a:t>
            </a:r>
            <a:endParaRPr lang="en-US" altLang="ko-KR" dirty="0" smtClean="0"/>
          </a:p>
          <a:p>
            <a:r>
              <a:rPr lang="ko-KR" altLang="en-US" dirty="0" smtClean="0"/>
              <a:t>공약이행을 위해 실내놀이터로 변경하였음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혁신도시에 이미 </a:t>
            </a:r>
            <a:r>
              <a:rPr lang="ko-KR" altLang="en-US" dirty="0" err="1" smtClean="0"/>
              <a:t>육아종있는데</a:t>
            </a:r>
            <a:endParaRPr lang="en-US" altLang="ko-KR" dirty="0" smtClean="0"/>
          </a:p>
          <a:p>
            <a:r>
              <a:rPr lang="ko-KR" altLang="en-US" dirty="0" smtClean="0"/>
              <a:t>또 가까운 거리에 생긴다는 점</a:t>
            </a:r>
            <a:endParaRPr lang="en-US" altLang="ko-KR" dirty="0" smtClean="0"/>
          </a:p>
          <a:p>
            <a:r>
              <a:rPr lang="ko-KR" altLang="en-US" dirty="0" smtClean="0"/>
              <a:t>당초 시장님의 </a:t>
            </a:r>
            <a:r>
              <a:rPr lang="ko-KR" altLang="en-US" dirty="0" err="1" smtClean="0"/>
              <a:t>공약과달리</a:t>
            </a:r>
            <a:r>
              <a:rPr lang="ko-KR" altLang="en-US" dirty="0" smtClean="0"/>
              <a:t> 공간이 좁아진 점</a:t>
            </a:r>
            <a:endParaRPr lang="en-US" altLang="ko-KR" dirty="0" smtClean="0"/>
          </a:p>
          <a:p>
            <a:r>
              <a:rPr lang="ko-KR" altLang="en-US" dirty="0" smtClean="0"/>
              <a:t>민간위탁을 주고 유료운영 예정이라는 점</a:t>
            </a:r>
            <a:endParaRPr lang="en-US" altLang="ko-KR" dirty="0" smtClean="0"/>
          </a:p>
          <a:p>
            <a:r>
              <a:rPr lang="ko-KR" altLang="en-US" dirty="0" smtClean="0"/>
              <a:t>공약이행이 잘 되고 있는지 의문</a:t>
            </a:r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35ED5-D06B-4408-97E7-E907E791B66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57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761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339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5750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131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268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508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364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62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6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714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1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71ABC-2A81-44E3-B317-821CB71BC9D6}" type="datetimeFigureOut">
              <a:rPr lang="ko-KR" altLang="en-US" smtClean="0"/>
              <a:t>2024-12-18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89FD6-590B-48B4-A87A-AEE3DDB450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1076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463935" y="6416507"/>
            <a:ext cx="3192087" cy="540328"/>
            <a:chOff x="319346" y="142469"/>
            <a:chExt cx="2377923" cy="613071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9"/>
              <a:ext cx="426693" cy="457051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46039" y="170765"/>
              <a:ext cx="19512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 권아름 의원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2" name="KakaoTalk_20241217_01363010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2431" y="101309"/>
            <a:ext cx="10548235" cy="593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와이드스크린</PresentationFormat>
  <Paragraphs>13</Paragraphs>
  <Slides>1</Slides>
  <Notes>1</Notes>
  <HiddenSlides>0</HiddenSlides>
  <MMClips>1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굴림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2024-12-18T07:18:11Z</dcterms:created>
  <dcterms:modified xsi:type="dcterms:W3CDTF">2024-12-18T07:18:42Z</dcterms:modified>
</cp:coreProperties>
</file>