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6" r:id="rId4"/>
    <p:sldId id="261" r:id="rId5"/>
    <p:sldId id="267" r:id="rId6"/>
    <p:sldId id="268" r:id="rId7"/>
    <p:sldId id="269" r:id="rId8"/>
    <p:sldId id="270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2452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25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204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333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0927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054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272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005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654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6824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302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A4E21-432B-405F-A79A-0414FE110913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24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56441" y="5419204"/>
            <a:ext cx="2354317" cy="922665"/>
          </a:xfrm>
        </p:spPr>
        <p:txBody>
          <a:bodyPr/>
          <a:lstStyle/>
          <a:p>
            <a:r>
              <a:rPr lang="ko-KR" altLang="en-US" sz="1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행정복지위원회</a:t>
            </a:r>
            <a:endParaRPr lang="en-US" altLang="ko-KR" sz="1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박한근 의원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695497" y="2412122"/>
            <a:ext cx="7036676" cy="194814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원주시 특산품의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지식재산권 보호 촉구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92" y="1480644"/>
            <a:ext cx="2661416" cy="354855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247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416436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247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986" y="748676"/>
            <a:ext cx="4721772" cy="5904562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87" y="748676"/>
            <a:ext cx="5393779" cy="5932153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76" y="1895128"/>
            <a:ext cx="4762070" cy="4087886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827792" y="834303"/>
            <a:ext cx="4495144" cy="53117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703300" y="1143001"/>
            <a:ext cx="4495144" cy="62273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직선 연결선 16"/>
          <p:cNvCxnSpPr/>
          <p:nvPr/>
        </p:nvCxnSpPr>
        <p:spPr>
          <a:xfrm>
            <a:off x="6794938" y="4106917"/>
            <a:ext cx="440350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827792" y="6395544"/>
            <a:ext cx="413046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730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247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115506"/>
              </p:ext>
            </p:extLst>
          </p:nvPr>
        </p:nvGraphicFramePr>
        <p:xfrm>
          <a:off x="218965" y="861555"/>
          <a:ext cx="11762829" cy="57173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0943"/>
                <a:gridCol w="3920943"/>
                <a:gridCol w="3920943"/>
              </a:tblGrid>
              <a:tr h="571739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696" y="869732"/>
            <a:ext cx="3858608" cy="209418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696" y="3019095"/>
            <a:ext cx="3858606" cy="355985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8" t="12414" r="12849" b="8966"/>
          <a:stretch/>
        </p:blipFill>
        <p:spPr>
          <a:xfrm>
            <a:off x="236482" y="3019095"/>
            <a:ext cx="3844156" cy="355985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46" b="11368"/>
          <a:stretch/>
        </p:blipFill>
        <p:spPr>
          <a:xfrm>
            <a:off x="8111360" y="869732"/>
            <a:ext cx="3862550" cy="209418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9" b="27126"/>
          <a:stretch/>
        </p:blipFill>
        <p:spPr>
          <a:xfrm>
            <a:off x="8111360" y="3019095"/>
            <a:ext cx="3862550" cy="355985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16" t="25431"/>
          <a:stretch/>
        </p:blipFill>
        <p:spPr>
          <a:xfrm>
            <a:off x="236482" y="869732"/>
            <a:ext cx="3844156" cy="2094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14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247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651448"/>
              </p:ext>
            </p:extLst>
          </p:nvPr>
        </p:nvGraphicFramePr>
        <p:xfrm>
          <a:off x="218965" y="861555"/>
          <a:ext cx="11762829" cy="57173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0943"/>
                <a:gridCol w="3920943"/>
                <a:gridCol w="3920943"/>
              </a:tblGrid>
              <a:tr h="571739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15" name="그림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88" y="3019096"/>
            <a:ext cx="3858608" cy="3563243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5" t="20582" b="7489"/>
          <a:stretch/>
        </p:blipFill>
        <p:spPr>
          <a:xfrm>
            <a:off x="222689" y="874986"/>
            <a:ext cx="3858607" cy="2088931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448" y="874986"/>
            <a:ext cx="3915759" cy="2088931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447" y="3019096"/>
            <a:ext cx="3917967" cy="3563242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359" y="3019095"/>
            <a:ext cx="3862550" cy="3559854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359" y="869732"/>
            <a:ext cx="3862550" cy="2094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46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247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944474"/>
              </p:ext>
            </p:extLst>
          </p:nvPr>
        </p:nvGraphicFramePr>
        <p:xfrm>
          <a:off x="218965" y="861555"/>
          <a:ext cx="11762829" cy="57173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0943"/>
                <a:gridCol w="3920943"/>
                <a:gridCol w="3920943"/>
              </a:tblGrid>
              <a:tr h="571739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68" b="17188"/>
          <a:stretch/>
        </p:blipFill>
        <p:spPr>
          <a:xfrm>
            <a:off x="222688" y="869732"/>
            <a:ext cx="3858607" cy="209418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37" r="10112"/>
          <a:stretch/>
        </p:blipFill>
        <p:spPr>
          <a:xfrm>
            <a:off x="222688" y="3019095"/>
            <a:ext cx="3858607" cy="355985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446" y="869732"/>
            <a:ext cx="3917967" cy="209418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241" y="3019095"/>
            <a:ext cx="3920172" cy="3559854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359" y="869732"/>
            <a:ext cx="3862550" cy="209418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359" y="3016862"/>
            <a:ext cx="3862550" cy="3562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98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247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08" y="836477"/>
            <a:ext cx="5075349" cy="581893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152" y="791489"/>
            <a:ext cx="5076496" cy="5787460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6377152" y="791489"/>
            <a:ext cx="4075386" cy="36727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직선 연결선 17"/>
          <p:cNvCxnSpPr/>
          <p:nvPr/>
        </p:nvCxnSpPr>
        <p:spPr>
          <a:xfrm>
            <a:off x="6735470" y="6261537"/>
            <a:ext cx="413046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433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247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2365046"/>
              </p:ext>
            </p:extLst>
          </p:nvPr>
        </p:nvGraphicFramePr>
        <p:xfrm>
          <a:off x="218965" y="861555"/>
          <a:ext cx="11762829" cy="57173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0943"/>
                <a:gridCol w="3920943"/>
                <a:gridCol w="3920943"/>
              </a:tblGrid>
              <a:tr h="571739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68" b="15288"/>
          <a:stretch/>
        </p:blipFill>
        <p:spPr>
          <a:xfrm>
            <a:off x="222688" y="869732"/>
            <a:ext cx="3858607" cy="2094185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88" y="3016861"/>
            <a:ext cx="3858607" cy="3562087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240" y="875379"/>
            <a:ext cx="3920173" cy="2088538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242" y="3016860"/>
            <a:ext cx="3920172" cy="3562087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t="17349" r="11629" b="7651"/>
          <a:stretch/>
        </p:blipFill>
        <p:spPr>
          <a:xfrm>
            <a:off x="8111359" y="869732"/>
            <a:ext cx="3846786" cy="2094185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6" t="7931" r="2155" b="31724"/>
          <a:stretch/>
        </p:blipFill>
        <p:spPr>
          <a:xfrm>
            <a:off x="8111360" y="3016860"/>
            <a:ext cx="3846786" cy="3562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79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56441" y="5419204"/>
            <a:ext cx="2354317" cy="922665"/>
          </a:xfrm>
        </p:spPr>
        <p:txBody>
          <a:bodyPr/>
          <a:lstStyle/>
          <a:p>
            <a:r>
              <a:rPr lang="ko-KR" altLang="en-US" sz="1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행정복지위원회</a:t>
            </a:r>
            <a:endParaRPr lang="en-US" altLang="ko-KR" sz="1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박한근 의원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695497" y="2513570"/>
            <a:ext cx="7036676" cy="166539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원주시 특산품의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지식재산권 보호 촉구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92" y="1480644"/>
            <a:ext cx="2661416" cy="354855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247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378459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106</Words>
  <Application>Microsoft Office PowerPoint</Application>
  <PresentationFormat>와이드스크린</PresentationFormat>
  <Paragraphs>14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2" baseType="lpstr">
      <vt:lpstr>HY견고딕</vt:lpstr>
      <vt:lpstr>맑은 고딕</vt:lpstr>
      <vt:lpstr>Arial</vt:lpstr>
      <vt:lpstr>Office 테마</vt:lpstr>
      <vt:lpstr>원주시 특산품의 지식재산권 보호 촉구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원주시 특산품의 지식재산권 보호 촉구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원주시 특산품의 지식재산권 보호 촉구</dc:title>
  <dc:creator>user</dc:creator>
  <cp:lastModifiedBy>user</cp:lastModifiedBy>
  <cp:revision>15</cp:revision>
  <dcterms:created xsi:type="dcterms:W3CDTF">2024-01-05T02:15:37Z</dcterms:created>
  <dcterms:modified xsi:type="dcterms:W3CDTF">2024-01-05T05:34:08Z</dcterms:modified>
</cp:coreProperties>
</file>