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1" r:id="rId2"/>
  </p:sldMasterIdLst>
  <p:sldIdLst>
    <p:sldId id="267" r:id="rId3"/>
    <p:sldId id="256" r:id="rId4"/>
    <p:sldId id="268" r:id="rId5"/>
    <p:sldId id="272" r:id="rId6"/>
    <p:sldId id="273" r:id="rId7"/>
    <p:sldId id="274" r:id="rId8"/>
    <p:sldId id="270" r:id="rId9"/>
    <p:sldId id="269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38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22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89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6753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42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8051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722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3061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9746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641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724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9875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5794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099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78107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635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3766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2656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2397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41838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279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4303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86574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62498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01167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3295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5376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0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311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CA2A8-E17D-47D9-B8A1-31E677F46A71}" type="datetimeFigureOut">
              <a:rPr lang="ko-KR" altLang="en-US" smtClean="0"/>
              <a:t>2023-12-20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D215040-3DE9-48FF-91BB-7D2B98D47C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3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81714" y="2023400"/>
            <a:ext cx="8956331" cy="1646302"/>
          </a:xfrm>
        </p:spPr>
        <p:txBody>
          <a:bodyPr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800" b="1" dirty="0" smtClean="0">
                <a:solidFill>
                  <a:srgbClr val="002060"/>
                </a:solidFill>
              </a:rPr>
              <a:t>생존수영</a:t>
            </a:r>
            <a:r>
              <a:rPr lang="en-US" altLang="ko-KR" sz="4800" b="1" dirty="0" smtClean="0">
                <a:solidFill>
                  <a:srgbClr val="002060"/>
                </a:solidFill>
              </a:rPr>
              <a:t/>
            </a:r>
            <a:br>
              <a:rPr lang="en-US" altLang="ko-KR" sz="4800" b="1" dirty="0" smtClean="0">
                <a:solidFill>
                  <a:srgbClr val="002060"/>
                </a:solidFill>
              </a:rPr>
            </a:br>
            <a:r>
              <a:rPr lang="ko-KR" altLang="en-US" sz="4800" b="1" dirty="0" smtClean="0">
                <a:solidFill>
                  <a:srgbClr val="002060"/>
                </a:solidFill>
              </a:rPr>
              <a:t>원활한 </a:t>
            </a:r>
            <a:r>
              <a:rPr lang="ko-KR" altLang="en-US" sz="4800" b="1" dirty="0">
                <a:solidFill>
                  <a:srgbClr val="002060"/>
                </a:solidFill>
              </a:rPr>
              <a:t>운영을 위한 정책 </a:t>
            </a:r>
            <a:r>
              <a:rPr lang="ko-KR" altLang="en-US" sz="4800" b="1" dirty="0" smtClean="0">
                <a:solidFill>
                  <a:srgbClr val="002060"/>
                </a:solidFill>
              </a:rPr>
              <a:t>촉구</a:t>
            </a:r>
            <a:endParaRPr lang="ko-KR" altLang="en-US" sz="4800" b="1" dirty="0">
              <a:solidFill>
                <a:srgbClr val="00206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933103" y="5053562"/>
            <a:ext cx="7253551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행정복지위원회</a:t>
            </a:r>
            <a:endParaRPr lang="en-US" altLang="ko-KR" sz="2000" b="1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부위원장 권 아름</a:t>
            </a:r>
            <a:endParaRPr lang="ko-KR" altLang="en-US" sz="2000" b="1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34990" y="6442344"/>
            <a:ext cx="2377923" cy="338554"/>
            <a:chOff x="319346" y="134082"/>
            <a:chExt cx="2377923" cy="338554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346" y="142468"/>
              <a:ext cx="426693" cy="330168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46039" y="134082"/>
              <a:ext cx="1951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 smtClean="0">
                  <a:solidFill>
                    <a:schemeClr val="bg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원주시의회</a:t>
              </a:r>
              <a:endParaRPr lang="ko-KR" altLang="en-US" sz="1600" b="1" dirty="0">
                <a:solidFill>
                  <a:schemeClr val="bg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rcRect l="10377" t="4608" r="8315" b="11129"/>
          <a:stretch/>
        </p:blipFill>
        <p:spPr>
          <a:xfrm>
            <a:off x="9625033" y="2909670"/>
            <a:ext cx="2486186" cy="3404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5" name="그룹 14"/>
          <p:cNvGrpSpPr/>
          <p:nvPr/>
        </p:nvGrpSpPr>
        <p:grpSpPr>
          <a:xfrm>
            <a:off x="-12398" y="85175"/>
            <a:ext cx="4647388" cy="488403"/>
            <a:chOff x="1011818" y="2246497"/>
            <a:chExt cx="7923788" cy="573578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078320" y="2246497"/>
              <a:ext cx="7857286" cy="57357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11818" y="2352559"/>
              <a:ext cx="7923788" cy="36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제 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245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회 </a:t>
              </a:r>
              <a:r>
                <a:rPr lang="ko-KR" altLang="en-US" sz="1400" b="1" dirty="0">
                  <a:latin typeface="굴림" panose="020B0600000101010101" pitchFamily="50" charset="-127"/>
                  <a:ea typeface="굴림" panose="020B0600000101010101" pitchFamily="50" charset="-127"/>
                </a:rPr>
                <a:t>원주시의회 </a:t>
              </a:r>
              <a:r>
                <a:rPr lang="ko-KR" altLang="en-US" sz="1400" b="1" dirty="0" err="1" smtClean="0">
                  <a:latin typeface="굴림" panose="020B0600000101010101" pitchFamily="50" charset="-127"/>
                  <a:ea typeface="굴림" panose="020B0600000101010101" pitchFamily="50" charset="-127"/>
                </a:rPr>
                <a:t>정례회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 제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2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차 본회의 </a:t>
              </a:r>
              <a:r>
                <a:rPr lang="en-US" altLang="ko-KR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5</a:t>
              </a:r>
              <a:r>
                <a:rPr lang="ko-KR" altLang="en-US" sz="1400" b="1" dirty="0" smtClean="0">
                  <a:latin typeface="굴림" panose="020B0600000101010101" pitchFamily="50" charset="-127"/>
                  <a:ea typeface="굴림" panose="020B0600000101010101" pitchFamily="50" charset="-127"/>
                </a:rPr>
                <a:t>분 자유발언</a:t>
              </a:r>
              <a:endParaRPr lang="ko-KR" altLang="en-US" sz="1400" b="1" dirty="0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6635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107760" y="6544093"/>
            <a:ext cx="1679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출처 </a:t>
            </a:r>
            <a:r>
              <a:rPr lang="en-US" altLang="ko-KR" sz="1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</a:t>
            </a:r>
            <a:endParaRPr lang="ko-KR" altLang="en-US" sz="1400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859" y="0"/>
            <a:ext cx="6807869" cy="68580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/>
          <a:srcRect l="5222" t="2495"/>
          <a:stretch/>
        </p:blipFill>
        <p:spPr>
          <a:xfrm>
            <a:off x="8678822" y="6550223"/>
            <a:ext cx="1057625" cy="30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01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716" y="0"/>
            <a:ext cx="8013630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8648054" y="6502528"/>
            <a:ext cx="1515786" cy="35547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107760" y="6535780"/>
            <a:ext cx="1679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출처 </a:t>
            </a:r>
            <a:r>
              <a:rPr lang="en-US" altLang="ko-KR" sz="1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</a:t>
            </a:r>
            <a:endParaRPr lang="ko-KR" altLang="en-US" sz="1400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478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" y="424027"/>
            <a:ext cx="9058141" cy="574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40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98" y="507076"/>
            <a:ext cx="9105021" cy="5815128"/>
          </a:xfrm>
        </p:spPr>
      </p:pic>
    </p:spTree>
    <p:extLst>
      <p:ext uri="{BB962C8B-B14F-4D97-AF65-F5344CB8AC3E}">
        <p14:creationId xmlns:p14="http://schemas.microsoft.com/office/powerpoint/2010/main" val="163454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49" y="374073"/>
            <a:ext cx="9057680" cy="586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18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913727" y="444563"/>
            <a:ext cx="8334202" cy="6067114"/>
            <a:chOff x="830600" y="216131"/>
            <a:chExt cx="8334202" cy="6067114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0600" y="216131"/>
              <a:ext cx="8334202" cy="5648325"/>
            </a:xfrm>
            <a:prstGeom prst="rect">
              <a:avLst/>
            </a:prstGeom>
          </p:spPr>
        </p:pic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70548" y="1600658"/>
              <a:ext cx="7694501" cy="4682587"/>
            </a:xfrm>
            <a:prstGeom prst="rect">
              <a:avLst/>
            </a:prstGeom>
          </p:spPr>
        </p:pic>
        <p:cxnSp>
          <p:nvCxnSpPr>
            <p:cNvPr id="11" name="직선 연결선 10"/>
            <p:cNvCxnSpPr/>
            <p:nvPr/>
          </p:nvCxnSpPr>
          <p:spPr>
            <a:xfrm>
              <a:off x="2161310" y="3449782"/>
              <a:ext cx="2593571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2" name="직선 연결선 11"/>
            <p:cNvCxnSpPr/>
            <p:nvPr/>
          </p:nvCxnSpPr>
          <p:spPr>
            <a:xfrm>
              <a:off x="2161310" y="3111731"/>
              <a:ext cx="421455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rcRect r="7264" b="-4801"/>
          <a:stretch/>
        </p:blipFill>
        <p:spPr>
          <a:xfrm>
            <a:off x="8389509" y="6511677"/>
            <a:ext cx="1461073" cy="36294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280459" y="6511677"/>
            <a:ext cx="16791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출처 </a:t>
            </a:r>
            <a:r>
              <a:rPr lang="en-US" altLang="ko-KR" sz="1400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:</a:t>
            </a:r>
            <a:endParaRPr lang="ko-KR" altLang="en-US" sz="1400" dirty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6781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906828" y="0"/>
            <a:ext cx="8973492" cy="6887778"/>
            <a:chOff x="541068" y="0"/>
            <a:chExt cx="8973492" cy="6887778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068" y="0"/>
              <a:ext cx="8133907" cy="6858000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7835389" y="6580001"/>
              <a:ext cx="167917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출처 </a:t>
              </a:r>
              <a:r>
                <a:rPr lang="en-US" altLang="ko-KR" sz="1400" dirty="0" smtClean="0">
                  <a:latin typeface="08서울남산체 L" panose="02020603020101020101" pitchFamily="18" charset="-127"/>
                  <a:ea typeface="08서울남산체 L" panose="02020603020101020101" pitchFamily="18" charset="-127"/>
                </a:rPr>
                <a:t>:</a:t>
              </a:r>
              <a:endParaRPr lang="ko-KR" altLang="en-US" sz="1400" dirty="0">
                <a:latin typeface="08서울남산체 L" panose="02020603020101020101" pitchFamily="18" charset="-127"/>
                <a:ea typeface="08서울남산체 L" panose="02020603020101020101" pitchFamily="18" charset="-127"/>
              </a:endParaRPr>
            </a:p>
          </p:txBody>
        </p:sp>
      </p:grp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4509" y="6614826"/>
            <a:ext cx="1190625" cy="238125"/>
          </a:xfrm>
          <a:prstGeom prst="rect">
            <a:avLst/>
          </a:prstGeom>
        </p:spPr>
      </p:pic>
      <p:cxnSp>
        <p:nvCxnSpPr>
          <p:cNvPr id="11" name="직선 연결선 10"/>
          <p:cNvCxnSpPr/>
          <p:nvPr/>
        </p:nvCxnSpPr>
        <p:spPr>
          <a:xfrm>
            <a:off x="5162204" y="6512854"/>
            <a:ext cx="18288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11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추억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패싯">
  <a:themeElements>
    <a:clrScheme name="패싯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3134</TotalTime>
  <Words>26</Words>
  <Application>Microsoft Office PowerPoint</Application>
  <PresentationFormat>와이드스크린</PresentationFormat>
  <Paragraphs>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8</vt:i4>
      </vt:variant>
    </vt:vector>
  </HeadingPairs>
  <TitlesOfParts>
    <vt:vector size="19" baseType="lpstr">
      <vt:lpstr>08서울남산체 L</vt:lpstr>
      <vt:lpstr>HY그래픽M</vt:lpstr>
      <vt:lpstr>굴림</vt:lpstr>
      <vt:lpstr>맑은 고딕</vt:lpstr>
      <vt:lpstr>Arial</vt:lpstr>
      <vt:lpstr>Calibri</vt:lpstr>
      <vt:lpstr>Calibri Light</vt:lpstr>
      <vt:lpstr>Trebuchet MS</vt:lpstr>
      <vt:lpstr>Wingdings 3</vt:lpstr>
      <vt:lpstr>추억</vt:lpstr>
      <vt:lpstr>패싯</vt:lpstr>
      <vt:lpstr>생존수영 원활한 운영을 위한 정책 촉구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18</cp:revision>
  <dcterms:created xsi:type="dcterms:W3CDTF">2023-11-16T13:56:45Z</dcterms:created>
  <dcterms:modified xsi:type="dcterms:W3CDTF">2023-12-20T00:29:38Z</dcterms:modified>
</cp:coreProperties>
</file>