
<file path=[Content_Types].xml><?xml version="1.0" encoding="utf-8"?>
<Types xmlns="http://schemas.openxmlformats.org/package/2006/content-types">
  <Default Extension="gif" ContentType="image/gi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732" r:id="rId1"/>
  </p:sldMasterIdLst>
  <p:notesMasterIdLst>
    <p:notesMasterId r:id="rId9"/>
  </p:notesMasterIdLst>
  <p:handoutMasterIdLst>
    <p:handoutMasterId r:id="rId10"/>
  </p:handoutMasterIdLst>
  <p:sldIdLst>
    <p:sldId id="256" r:id="rId2"/>
    <p:sldId id="257" r:id="rId3"/>
    <p:sldId id="267" r:id="rId4"/>
    <p:sldId id="268" r:id="rId5"/>
    <p:sldId id="262" r:id="rId6"/>
    <p:sldId id="269" r:id="rId7"/>
    <p:sldId id="270" r:id="rId8"/>
  </p:sldIdLst>
  <p:sldSz cx="12192000" cy="6858000"/>
  <p:notesSz cx="6735763" cy="9866313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56">
          <p15:clr>
            <a:srgbClr val="A4A3A4"/>
          </p15:clr>
        </p15:guide>
        <p15:guide id="2" pos="3839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prnPr prnWhat="handouts2" scaleToFitPaper="1"/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D68EC60B-5C72-4F00-A40B-8A06571290DB}" styleName="Normal Style 1 - Ac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lum val="90000"/>
            </a:schemeClr>
          </a:solidFill>
        </a:fill>
      </a:tcStyle>
    </a:wholeTbl>
    <a:band1H>
      <a:tcTxStyle/>
      <a:tcStyle>
        <a:tcBdr/>
        <a:fill>
          <a:solidFill>
            <a:schemeClr val="accent2">
              <a:lum val="80000"/>
            </a:schemeClr>
          </a:solidFill>
        </a:fill>
      </a:tcStyle>
    </a:band1H>
    <a:band2H>
      <a:tcTxStyle/>
      <a:tcStyle>
        <a:tcBdr/>
      </a:tcStyle>
    </a:band2H>
    <a:band1V>
      <a:tcTxStyle/>
      <a:tcStyle>
        <a:tcBdr/>
        <a:fill>
          <a:solidFill>
            <a:schemeClr val="accent2">
              <a:lum val="80000"/>
            </a:schemeClr>
          </a:solidFill>
        </a:fill>
      </a:tcStyle>
    </a:band1V>
    <a:band2V>
      <a:tcTxStyle/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5C22544A-7EE6-4342-B048-85BDC9FD1C3A}" styleName="보통 스타일 2 - 강조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TxStyle/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TxStyle/>
      <a:tcStyle>
        <a:tcBdr/>
      </a:tcStyle>
    </a:band2H>
    <a:band1V>
      <a:tcTxStyle/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TxStyle/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4197D153-9C0F-45A4-A76D-B5DC2E27B64C}" styleName="Light Style 2 - Accent 4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TxStyle/>
      <a:tcStyle>
        <a:tcBdr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</a:tcBdr>
      </a:tcStyle>
    </a:band1H>
    <a:band1V>
      <a:tcTxStyle/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</a:tcBdr>
      </a:tcStyle>
    </a:band1V>
    <a:band2V>
      <a:tcTxStyle/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>
        <a:fontRef idx="minor">
          <a:scrgbClr r="0" g="0" b="0"/>
        </a:fontRef>
        <a:schemeClr val="accent4"/>
      </a:tcTxStyle>
      <a:tcStyle>
        <a:tcBdr>
          <a:top>
            <a:ln w="60800" cmpd="dbl">
              <a:solidFill>
                <a:schemeClr val="accent4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accent4">
          <a:shade val="40000"/>
        </a:schemeClr>
      </a:tcTxStyle>
      <a:tcStyle>
        <a:tcBdr/>
        <a:fill>
          <a:solidFill>
            <a:schemeClr val="accent4">
              <a:alpha val="40000"/>
            </a:schemeClr>
          </a:solidFill>
        </a:fill>
      </a:tcStyle>
    </a:firstRow>
  </a:tblStyle>
  <a:tblStyle styleId="{CDE67981-C926-4AC7-AA08-ACFD1CD1FBA1}" styleName="Normal Style 4 - Accent 1">
    <a:wholeTbl>
      <a:tcTxStyle>
        <a:fontRef idx="minor">
          <a:scrgbClr r="0" g="0" b="0"/>
        </a:fontRef>
        <a:schemeClr val="dk1"/>
      </a:tcTxStyle>
      <a:tcStyle>
        <a:tcBdr>
          <a:left>
            <a:ln w="40000" cmpd="sng">
              <a:solidFill>
                <a:schemeClr val="accent1"/>
              </a:solidFill>
            </a:ln>
          </a:left>
          <a:right>
            <a:ln w="40000" cmpd="sng">
              <a:solidFill>
                <a:schemeClr val="accent1"/>
              </a:solidFill>
            </a:ln>
          </a:right>
          <a:top>
            <a:ln w="40000" cmpd="sng">
              <a:solidFill>
                <a:schemeClr val="accent1"/>
              </a:solidFill>
            </a:ln>
          </a:top>
          <a:bottom>
            <a:ln w="400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solidFill>
            <a:schemeClr val="accent1">
              <a:lum val="90000"/>
            </a:schemeClr>
          </a:solidFill>
        </a:fill>
      </a:tcStyle>
    </a:wholeTbl>
    <a:band1H>
      <a:tcTxStyle/>
      <a:tcStyle>
        <a:tcBdr/>
        <a:fill>
          <a:solidFill>
            <a:schemeClr val="accent1">
              <a:tint val="50000"/>
            </a:schemeClr>
          </a:solidFill>
        </a:fill>
      </a:tcStyle>
    </a:band1H>
    <a:band1V>
      <a:tcTxStyle/>
      <a:tcStyle>
        <a:tcBdr/>
        <a:fill>
          <a:solidFill>
            <a:schemeClr val="accent1">
              <a:tint val="5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1"/>
              </a:solidFill>
            </a:ln>
          </a:top>
        </a:tcBdr>
        <a:fill>
          <a:solidFill>
            <a:schemeClr val="accent1">
              <a:tint val="20000"/>
            </a:schemeClr>
          </a:solidFill>
        </a:fill>
      </a:tcStyle>
    </a:lastRow>
    <a:firstRow>
      <a:tcTxStyle b="on">
        <a:fontRef idx="minor">
          <a:scrgbClr r="0" g="0" b="0"/>
        </a:fontRef>
        <a:schemeClr val="accent1">
          <a:shade val="80000"/>
        </a:schemeClr>
      </a:tcTxStyle>
      <a:tcStyle>
        <a:tcBdr>
          <a:bottom>
            <a:ln w="35400" cmpd="sng">
              <a:solidFill>
                <a:schemeClr val="accent1">
                  <a:shade val="80000"/>
                </a:schemeClr>
              </a:solidFill>
            </a:ln>
          </a:bottom>
        </a:tcBdr>
        <a:fill>
          <a:solidFill>
            <a:schemeClr val="accent1">
              <a:tint val="20000"/>
            </a:schemeClr>
          </a:solidFill>
        </a:fill>
      </a:tcStyle>
    </a:firstRow>
  </a:tblStyle>
  <a:tblStyle styleId="{21E4AEA4-8DFA-4A89-87EB-49C32662AFE0}" styleName="보통 스타일 2 - 강조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TxStyle/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TxStyle/>
      <a:tcStyle>
        <a:tcBdr/>
      </a:tcStyle>
    </a:band2H>
    <a:band1V>
      <a:tcTxStyle/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TxStyle/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01A66EDD-3DAB-4C5B-A090-DC80EC1FD486}" styleName="Normal Style 1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lum val="90000"/>
            </a:schemeClr>
          </a:solidFill>
        </a:fill>
      </a:tcStyle>
    </a:wholeTbl>
    <a:band1H>
      <a:tcTxStyle/>
      <a:tcStyle>
        <a:tcBdr/>
        <a:fill>
          <a:solidFill>
            <a:schemeClr val="accent1">
              <a:lum val="80000"/>
            </a:schemeClr>
          </a:solidFill>
        </a:fill>
      </a:tcStyle>
    </a:band1H>
    <a:band2H>
      <a:tcTxStyle/>
      <a:tcStyle>
        <a:tcBdr/>
      </a:tcStyle>
    </a:band2H>
    <a:band1V>
      <a:tcTxStyle/>
      <a:tcStyle>
        <a:tcBdr/>
        <a:fill>
          <a:solidFill>
            <a:schemeClr val="accent1">
              <a:lum val="80000"/>
            </a:schemeClr>
          </a:solidFill>
        </a:fill>
      </a:tcStyle>
    </a:band1V>
    <a:band2V>
      <a:tcTxStyle/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27578" autoAdjust="0"/>
    <p:restoredTop sz="94660"/>
  </p:normalViewPr>
  <p:slideViewPr>
    <p:cSldViewPr snapToGrid="0">
      <p:cViewPr varScale="1">
        <p:scale>
          <a:sx n="104" d="100"/>
          <a:sy n="104" d="100"/>
        </p:scale>
        <p:origin x="150" y="162"/>
      </p:cViewPr>
      <p:guideLst>
        <p:guide orient="horz" pos="2156"/>
        <p:guide pos="3839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50" d="100"/>
        <a:sy n="150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handoutMaster" Target="handoutMasters/handoutMaster1.xml"/><Relationship Id="rId4" Type="http://schemas.openxmlformats.org/officeDocument/2006/relationships/slide" Target="slides/slide3.xml"/><Relationship Id="rId9" Type="http://schemas.openxmlformats.org/officeDocument/2006/relationships/notesMaster" Target="notesMasters/notesMaster1.xml"/><Relationship Id="rId14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18831" cy="495029"/>
          </a:xfrm>
          <a:prstGeom prst="rect">
            <a:avLst/>
          </a:prstGeom>
        </p:spPr>
        <p:txBody>
          <a:bodyPr vert="horz" lIns="91440" tIns="45720" rIns="91440" bIns="45720"/>
          <a:lstStyle>
            <a:lvl1pPr algn="l">
              <a:defRPr sz="1200"/>
            </a:lvl1pPr>
          </a:lstStyle>
          <a:p>
            <a:pPr lvl="0">
              <a:defRPr/>
            </a:pPr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quarter" idx="1"/>
          </p:nvPr>
        </p:nvSpPr>
        <p:spPr>
          <a:xfrm>
            <a:off x="3815373" y="0"/>
            <a:ext cx="2918831" cy="495029"/>
          </a:xfrm>
          <a:prstGeom prst="rect">
            <a:avLst/>
          </a:prstGeom>
        </p:spPr>
        <p:txBody>
          <a:bodyPr vert="horz" lIns="91440" tIns="45720" rIns="91440" bIns="45720"/>
          <a:lstStyle>
            <a:lvl1pPr algn="r">
              <a:defRPr sz="1200"/>
            </a:lvl1pPr>
          </a:lstStyle>
          <a:p>
            <a:pPr lvl="0">
              <a:defRPr/>
            </a:pPr>
            <a:fld id="{840CAE58-42B7-474C-B98F-A315B26F5EF2}" type="datetime1">
              <a:rPr lang="ko-KR" altLang="en-US"/>
              <a:pPr lvl="0">
                <a:defRPr/>
              </a:pPr>
              <a:t>2026-08-21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2"/>
          </p:nvPr>
        </p:nvSpPr>
        <p:spPr>
          <a:xfrm>
            <a:off x="0" y="9371286"/>
            <a:ext cx="2918831" cy="495028"/>
          </a:xfrm>
          <a:prstGeom prst="rect">
            <a:avLst/>
          </a:prstGeom>
        </p:spPr>
        <p:txBody>
          <a:bodyPr vert="horz" lIns="91440" tIns="45720" rIns="91440" bIns="45720" anchor="b"/>
          <a:lstStyle>
            <a:lvl1pPr algn="l">
              <a:defRPr sz="1200"/>
            </a:lvl1pPr>
          </a:lstStyle>
          <a:p>
            <a:pPr lvl="0">
              <a:defRPr/>
            </a:pPr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3"/>
          </p:nvPr>
        </p:nvSpPr>
        <p:spPr>
          <a:xfrm>
            <a:off x="3815373" y="9371286"/>
            <a:ext cx="2918831" cy="495028"/>
          </a:xfrm>
          <a:prstGeom prst="rect">
            <a:avLst/>
          </a:prstGeom>
        </p:spPr>
        <p:txBody>
          <a:bodyPr vert="horz" lIns="91440" tIns="45720" rIns="91440" bIns="45720" anchor="b"/>
          <a:lstStyle>
            <a:lvl1pPr algn="r">
              <a:defRPr sz="1200"/>
            </a:lvl1pPr>
          </a:lstStyle>
          <a:p>
            <a:pPr lvl="0">
              <a:defRPr/>
            </a:pPr>
            <a:fld id="{A84DB4CC-22E4-414E-BA0E-68DAB1C08314}" type="slidenum">
              <a:rPr lang="ko-KR" altLang="en-US"/>
              <a:pPr lvl="0">
                <a:defRPr/>
              </a:pPr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19413" cy="495300"/>
          </a:xfrm>
          <a:prstGeom prst="rect">
            <a:avLst/>
          </a:prstGeom>
        </p:spPr>
        <p:txBody>
          <a:bodyPr vert="horz" lIns="91440" tIns="45720" rIns="91440" bIns="45720"/>
          <a:lstStyle>
            <a:lvl1pPr algn="l">
              <a:defRPr sz="1200"/>
            </a:lvl1pPr>
          </a:lstStyle>
          <a:p>
            <a:pPr lvl="0">
              <a:defRPr/>
            </a:pPr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3814763" y="0"/>
            <a:ext cx="2919412" cy="495300"/>
          </a:xfrm>
          <a:prstGeom prst="rect">
            <a:avLst/>
          </a:prstGeom>
        </p:spPr>
        <p:txBody>
          <a:bodyPr vert="horz" lIns="91440" tIns="45720" rIns="91440" bIns="45720"/>
          <a:lstStyle>
            <a:lvl1pPr algn="r">
              <a:defRPr sz="1200"/>
            </a:lvl1pPr>
          </a:lstStyle>
          <a:p>
            <a:pPr lvl="0">
              <a:defRPr/>
            </a:pPr>
            <a:fld id="{4EF98A45-0DCF-42E4-A255-344857E21EE3}" type="datetime1">
              <a:rPr lang="ko-KR" altLang="en-US"/>
              <a:pPr lvl="0">
                <a:defRPr/>
              </a:pPr>
              <a:t>2026-08-21</a:t>
            </a:fld>
            <a:endParaRPr lang="ko-KR" altLang="en-US"/>
          </a:p>
        </p:txBody>
      </p:sp>
      <p:sp>
        <p:nvSpPr>
          <p:cNvPr id="4" name="슬라이드 이미지 개체 틀 3"/>
          <p:cNvSpPr>
            <a:spLocks noGrp="1" noRot="1" noChangeAspect="1" noTextEdit="1"/>
          </p:cNvSpPr>
          <p:nvPr>
            <p:ph type="sldImg" idx="2"/>
          </p:nvPr>
        </p:nvSpPr>
        <p:spPr>
          <a:xfrm>
            <a:off x="409575" y="1233488"/>
            <a:ext cx="5916613" cy="33289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anchor="ctr"/>
          <a:lstStyle/>
          <a:p>
            <a:pPr lvl="0">
              <a:defRPr/>
            </a:pPr>
            <a:endParaRPr lang="ko-KR" altLang="en-US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673100" y="4748213"/>
            <a:ext cx="5389563" cy="3884612"/>
          </a:xfrm>
          <a:prstGeom prst="rect">
            <a:avLst/>
          </a:prstGeom>
        </p:spPr>
        <p:txBody>
          <a:bodyPr vert="horz" lIns="91440" tIns="45720" rIns="91440" bIns="45720"/>
          <a:lstStyle/>
          <a:p>
            <a:pPr lvl="0">
              <a:defRPr/>
            </a:pPr>
            <a:r>
              <a:rPr lang="ko-KR" altLang="en-US"/>
              <a:t>마스터 텍스트 스타일을 편집하려면 클릭</a:t>
            </a:r>
          </a:p>
          <a:p>
            <a:pPr lvl="1">
              <a:defRPr/>
            </a:pPr>
            <a:r>
              <a:rPr lang="ko-KR" altLang="en-US"/>
              <a:t>두 번째 수준</a:t>
            </a:r>
          </a:p>
          <a:p>
            <a:pPr lvl="2">
              <a:defRPr/>
            </a:pPr>
            <a:r>
              <a:rPr lang="ko-KR" altLang="en-US"/>
              <a:t>세 번째 수준</a:t>
            </a:r>
          </a:p>
          <a:p>
            <a:pPr lvl="3">
              <a:defRPr/>
            </a:pPr>
            <a:r>
              <a:rPr lang="ko-KR" altLang="en-US"/>
              <a:t>네 번째 수준</a:t>
            </a:r>
          </a:p>
          <a:p>
            <a:pPr lvl="4">
              <a:defRPr/>
            </a:pPr>
            <a:r>
              <a:rPr lang="ko-KR" altLang="en-US"/>
              <a:t>다섯 번째 수준</a:t>
            </a:r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0" y="9371013"/>
            <a:ext cx="2919413" cy="495300"/>
          </a:xfrm>
          <a:prstGeom prst="rect">
            <a:avLst/>
          </a:prstGeom>
        </p:spPr>
        <p:txBody>
          <a:bodyPr vert="horz" lIns="91440" tIns="45720" rIns="91440" bIns="45720" anchor="b"/>
          <a:lstStyle>
            <a:lvl1pPr algn="l">
              <a:defRPr sz="1200"/>
            </a:lvl1pPr>
          </a:lstStyle>
          <a:p>
            <a:pPr lvl="0">
              <a:defRPr/>
            </a:pPr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3814763" y="9371013"/>
            <a:ext cx="2919412" cy="495300"/>
          </a:xfrm>
          <a:prstGeom prst="rect">
            <a:avLst/>
          </a:prstGeom>
        </p:spPr>
        <p:txBody>
          <a:bodyPr vert="horz" lIns="91440" tIns="45720" rIns="91440" bIns="45720" anchor="b"/>
          <a:lstStyle>
            <a:lvl1pPr algn="r">
              <a:defRPr sz="1200"/>
            </a:lvl1pPr>
          </a:lstStyle>
          <a:p>
            <a:pPr lvl="0">
              <a:defRPr/>
            </a:pPr>
            <a:fld id="{D9BD66F5-C85C-4761-8B9C-944752819DAA}" type="slidenum">
              <a:rPr lang="ko-KR" altLang="en-US"/>
              <a:pPr lvl="0">
                <a:defRPr/>
              </a:pPr>
              <a:t>‹#›</a:t>
            </a:fld>
            <a:endParaRPr lang="ko-KR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hdr="0" ftr="0" dt="0"/>
  <p:notesStyle>
    <a:lvl1pPr marL="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 noTextEdi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lvl="0">
              <a:defRPr/>
            </a:pPr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lvl="0">
              <a:defRPr/>
            </a:pPr>
            <a:fld id="{D9BD66F5-C85C-4761-8B9C-944752819DAA}" type="slidenum">
              <a:rPr lang="en-US" altLang="en-US"/>
              <a:pPr lvl="0">
                <a:defRPr/>
              </a:pPr>
              <a:t>1</a:t>
            </a:fld>
            <a:endParaRPr lang="en-US" alt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 noTextEdi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lvl="0">
              <a:defRPr/>
            </a:pPr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lvl="0">
              <a:defRPr/>
            </a:pPr>
            <a:fld id="{D9BD66F5-C85C-4761-8B9C-944752819DAA}" type="slidenum">
              <a:rPr lang="en-US" altLang="en-US"/>
              <a:pPr lvl="0">
                <a:defRPr/>
              </a:pPr>
              <a:t>5</a:t>
            </a:fld>
            <a:endParaRPr lang="en-US" altLang="en-U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 noTextEdi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lvl="0">
              <a:defRPr/>
            </a:pPr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lvl="0">
              <a:defRPr/>
            </a:pPr>
            <a:fld id="{D9BD66F5-C85C-4761-8B9C-944752819DAA}" type="slidenum">
              <a:rPr lang="en-US" altLang="en-US"/>
              <a:pPr lvl="0">
                <a:defRPr/>
              </a:pPr>
              <a:t>6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899370934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 noTextEdi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lvl="0">
              <a:defRPr/>
            </a:pPr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lvl="0">
              <a:defRPr/>
            </a:pPr>
            <a:fld id="{D9BD66F5-C85C-4761-8B9C-944752819DAA}" type="slidenum">
              <a:rPr lang="en-US" altLang="en-US"/>
              <a:pPr lvl="0">
                <a:defRPr/>
              </a:pPr>
              <a:t>7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76393132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ko-KR" altLang="en-US"/>
              <a:t>마스터 부제목 스타일 편집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AB230A-3A6B-4C56-A1F5-9FE8BAE1120B}" type="datetimeFigureOut">
              <a:rPr lang="ko-KR" altLang="en-US" smtClean="0"/>
              <a:t>2026-08-21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4F50EA-F208-4761-BABC-7C588D43E11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70337869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AB230A-3A6B-4C56-A1F5-9FE8BAE1120B}" type="datetimeFigureOut">
              <a:rPr lang="ko-KR" altLang="en-US" smtClean="0"/>
              <a:t>2026-08-21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4F50EA-F208-4761-BABC-7C588D43E11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05135565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AB230A-3A6B-4C56-A1F5-9FE8BAE1120B}" type="datetimeFigureOut">
              <a:rPr lang="ko-KR" altLang="en-US" smtClean="0"/>
              <a:t>2026-08-21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4F50EA-F208-4761-BABC-7C588D43E11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59824541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AB230A-3A6B-4C56-A1F5-9FE8BAE1120B}" type="datetimeFigureOut">
              <a:rPr lang="ko-KR" altLang="en-US" smtClean="0"/>
              <a:t>2026-08-21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4F50EA-F208-4761-BABC-7C588D43E11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8901204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AB230A-3A6B-4C56-A1F5-9FE8BAE1120B}" type="datetimeFigureOut">
              <a:rPr lang="ko-KR" altLang="en-US" smtClean="0"/>
              <a:t>2026-08-21</a:t>
            </a:fld>
            <a:endParaRPr lang="ko-KR" altLang="en-US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4F50EA-F208-4761-BABC-7C588D43E11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99158987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AB230A-3A6B-4C56-A1F5-9FE8BAE1120B}" type="datetimeFigureOut">
              <a:rPr lang="ko-KR" altLang="en-US" smtClean="0"/>
              <a:t>2026-08-21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4F50EA-F208-4761-BABC-7C588D43E11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62958185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AB230A-3A6B-4C56-A1F5-9FE8BAE1120B}" type="datetimeFigureOut">
              <a:rPr lang="ko-KR" altLang="en-US" smtClean="0"/>
              <a:t>2026-08-21</a:t>
            </a:fld>
            <a:endParaRPr lang="ko-KR" altLang="en-US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4F50EA-F208-4761-BABC-7C588D43E11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54765588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AB230A-3A6B-4C56-A1F5-9FE8BAE1120B}" type="datetimeFigureOut">
              <a:rPr lang="ko-KR" altLang="en-US" smtClean="0"/>
              <a:t>2026-08-21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4F50EA-F208-4761-BABC-7C588D43E11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47538854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AB230A-3A6B-4C56-A1F5-9FE8BAE1120B}" type="datetimeFigureOut">
              <a:rPr lang="ko-KR" altLang="en-US" smtClean="0"/>
              <a:t>2026-08-21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4F50EA-F208-4761-BABC-7C588D43E11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56076029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AB230A-3A6B-4C56-A1F5-9FE8BAE1120B}" type="datetimeFigureOut">
              <a:rPr lang="ko-KR" altLang="en-US" smtClean="0"/>
              <a:t>2026-08-21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4F50EA-F208-4761-BABC-7C588D43E11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73131734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AB230A-3A6B-4C56-A1F5-9FE8BAE1120B}" type="datetimeFigureOut">
              <a:rPr lang="ko-KR" altLang="en-US" smtClean="0"/>
              <a:t>2026-08-21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4F50EA-F208-4761-BABC-7C588D43E11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599639065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내용 4개" type="fourObj" preserve="1" userDrawn="1">
  <p:cSld name="내용 4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lvl="0">
              <a:defRPr/>
            </a:pPr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609599" y="1600200"/>
            <a:ext cx="5384799" cy="21960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>
              <a:defRPr/>
            </a:pPr>
            <a:r>
              <a:rPr lang="ko-KR" altLang="en-US"/>
              <a:t>마스터 텍스트 스타일을 편집합니다</a:t>
            </a:r>
          </a:p>
          <a:p>
            <a:pPr lvl="1">
              <a:defRPr/>
            </a:pPr>
            <a:r>
              <a:rPr lang="ko-KR" altLang="en-US"/>
              <a:t>둘째 수준</a:t>
            </a:r>
          </a:p>
          <a:p>
            <a:pPr lvl="2">
              <a:defRPr/>
            </a:pPr>
            <a:r>
              <a:rPr lang="ko-KR" altLang="en-US"/>
              <a:t>셋째 수준</a:t>
            </a:r>
          </a:p>
          <a:p>
            <a:pPr lvl="3">
              <a:defRPr/>
            </a:pPr>
            <a:r>
              <a:rPr lang="ko-KR" altLang="en-US"/>
              <a:t>넷째 수준</a:t>
            </a:r>
          </a:p>
          <a:p>
            <a:pPr lvl="4">
              <a:defRPr/>
            </a:pPr>
            <a:r>
              <a:rPr lang="ko-KR" altLang="en-US"/>
              <a:t>다섯째 수준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6197599" y="1600200"/>
            <a:ext cx="5384799" cy="21960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>
              <a:defRPr/>
            </a:pPr>
            <a:r>
              <a:rPr lang="ko-KR" altLang="en-US"/>
              <a:t>마스터 텍스트 스타일을 편집합니다</a:t>
            </a:r>
          </a:p>
          <a:p>
            <a:pPr lvl="1">
              <a:defRPr/>
            </a:pPr>
            <a:r>
              <a:rPr lang="ko-KR" altLang="en-US"/>
              <a:t>둘째 수준</a:t>
            </a:r>
          </a:p>
          <a:p>
            <a:pPr lvl="2">
              <a:defRPr/>
            </a:pPr>
            <a:r>
              <a:rPr lang="ko-KR" altLang="en-US"/>
              <a:t>셋째 수준</a:t>
            </a:r>
          </a:p>
          <a:p>
            <a:pPr lvl="3">
              <a:defRPr/>
            </a:pPr>
            <a:r>
              <a:rPr lang="ko-KR" altLang="en-US"/>
              <a:t>넷째 수준</a:t>
            </a:r>
          </a:p>
          <a:p>
            <a:pPr lvl="4">
              <a:defRPr/>
            </a:pPr>
            <a:r>
              <a:rPr lang="ko-KR" altLang="en-US"/>
              <a:t>다섯째 수준</a:t>
            </a:r>
          </a:p>
        </p:txBody>
      </p:sp>
      <p:sp>
        <p:nvSpPr>
          <p:cNvPr id="5" name="내용 개체 틀 4"/>
          <p:cNvSpPr>
            <a:spLocks noGrp="1"/>
          </p:cNvSpPr>
          <p:nvPr>
            <p:ph sz="half" idx="3"/>
          </p:nvPr>
        </p:nvSpPr>
        <p:spPr>
          <a:xfrm>
            <a:off x="608037" y="3984220"/>
            <a:ext cx="5384799" cy="21960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>
              <a:defRPr/>
            </a:pPr>
            <a:r>
              <a:rPr lang="ko-KR" altLang="en-US"/>
              <a:t>마스터 텍스트 스타일을 편집합니다</a:t>
            </a:r>
          </a:p>
          <a:p>
            <a:pPr lvl="1">
              <a:defRPr/>
            </a:pPr>
            <a:r>
              <a:rPr lang="ko-KR" altLang="en-US"/>
              <a:t>둘째 수준</a:t>
            </a:r>
          </a:p>
          <a:p>
            <a:pPr lvl="2">
              <a:defRPr/>
            </a:pPr>
            <a:r>
              <a:rPr lang="ko-KR" altLang="en-US"/>
              <a:t>셋째 수준</a:t>
            </a:r>
          </a:p>
          <a:p>
            <a:pPr lvl="3">
              <a:defRPr/>
            </a:pPr>
            <a:r>
              <a:rPr lang="ko-KR" altLang="en-US"/>
              <a:t>넷째 수준</a:t>
            </a:r>
          </a:p>
          <a:p>
            <a:pPr lvl="4">
              <a:defRPr/>
            </a:pPr>
            <a:r>
              <a:rPr lang="ko-KR" altLang="en-US"/>
              <a:t>다섯째 수준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half" idx="4"/>
          </p:nvPr>
        </p:nvSpPr>
        <p:spPr>
          <a:xfrm>
            <a:off x="6196037" y="3984220"/>
            <a:ext cx="5384799" cy="21960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>
              <a:defRPr/>
            </a:pPr>
            <a:r>
              <a:rPr lang="ko-KR" altLang="en-US"/>
              <a:t>마스터 텍스트 스타일을 편집합니다</a:t>
            </a:r>
          </a:p>
          <a:p>
            <a:pPr lvl="1">
              <a:defRPr/>
            </a:pPr>
            <a:r>
              <a:rPr lang="ko-KR" altLang="en-US"/>
              <a:t>둘째 수준</a:t>
            </a:r>
          </a:p>
          <a:p>
            <a:pPr lvl="2">
              <a:defRPr/>
            </a:pPr>
            <a:r>
              <a:rPr lang="ko-KR" altLang="en-US"/>
              <a:t>셋째 수준</a:t>
            </a:r>
          </a:p>
          <a:p>
            <a:pPr lvl="3">
              <a:defRPr/>
            </a:pPr>
            <a:r>
              <a:rPr lang="ko-KR" altLang="en-US"/>
              <a:t>넷째 수준</a:t>
            </a:r>
          </a:p>
          <a:p>
            <a:pPr lvl="4">
              <a:defRPr/>
            </a:pPr>
            <a:r>
              <a:rPr lang="ko-KR" altLang="en-US"/>
              <a:t>다섯째 수준</a:t>
            </a:r>
          </a:p>
        </p:txBody>
      </p:sp>
      <p:sp>
        <p:nvSpPr>
          <p:cNvPr id="10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>
              <a:defRPr/>
            </a:pPr>
            <a:fld id="{D8D7A7C4-C82A-4D21-9AB0-F0C5A1D3EF09}" type="datetime1">
              <a:rPr lang="ko-KR" altLang="en-US"/>
              <a:pPr lvl="0">
                <a:defRPr/>
              </a:pPr>
              <a:t>2026-08-21</a:t>
            </a:fld>
            <a:endParaRPr lang="ko-KR" altLang="en-US"/>
          </a:p>
        </p:txBody>
      </p:sp>
      <p:sp>
        <p:nvSpPr>
          <p:cNvPr id="11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>
              <a:defRPr/>
            </a:pPr>
            <a:endParaRPr lang="ko-KR" altLang="en-US"/>
          </a:p>
        </p:txBody>
      </p:sp>
      <p:sp>
        <p:nvSpPr>
          <p:cNvPr id="12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>
              <a:defRPr/>
            </a:pPr>
            <a:fld id="{AD22CD3B-FDDF-4998-970C-76E6E0BEC65F}" type="slidenum">
              <a:rPr lang="ko-KR" altLang="en-US"/>
              <a:pPr lvl="0">
                <a:defRPr/>
              </a:pPr>
              <a:t>‹#›</a:t>
            </a:fld>
            <a:endParaRPr lang="ko-KR" altLang="en-US"/>
          </a:p>
        </p:txBody>
      </p:sp>
    </p:spTree>
  </p:cSld>
  <p:clrMapOvr>
    <a:masterClrMapping/>
  </p:clrMapOvr>
  <p:transition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 name="Office 테마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anchor="ctr">
            <a:normAutofit/>
          </a:bodyPr>
          <a:lstStyle/>
          <a:p>
            <a:pPr lvl="0">
              <a:defRPr/>
            </a:pPr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>
            <a:normAutofit/>
          </a:bodyPr>
          <a:lstStyle/>
          <a:p>
            <a:pPr lvl="0">
              <a:defRPr/>
            </a:pPr>
            <a:r>
              <a:rPr lang="ko-KR" altLang="en-US"/>
              <a:t>마스터 텍스트 스타일을 편집합니다</a:t>
            </a:r>
          </a:p>
          <a:p>
            <a:pPr lvl="1">
              <a:defRPr/>
            </a:pPr>
            <a:r>
              <a:rPr lang="ko-KR" altLang="en-US"/>
              <a:t>둘째 수준</a:t>
            </a:r>
          </a:p>
          <a:p>
            <a:pPr lvl="2">
              <a:defRPr/>
            </a:pPr>
            <a:r>
              <a:rPr lang="ko-KR" altLang="en-US"/>
              <a:t>셋째 수준</a:t>
            </a:r>
          </a:p>
          <a:p>
            <a:pPr lvl="3">
              <a:defRPr/>
            </a:pPr>
            <a:r>
              <a:rPr lang="ko-KR" altLang="en-US"/>
              <a:t>넷째 수준</a:t>
            </a:r>
          </a:p>
          <a:p>
            <a:pPr lvl="4">
              <a:defRPr/>
            </a:pPr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lvl="0">
              <a:defRPr/>
            </a:pPr>
            <a:fld id="{91AB230A-3A6B-4C56-A1F5-9FE8BAE1120B}" type="datetime1">
              <a:rPr lang="ko-KR" altLang="en-US"/>
              <a:pPr lvl="0">
                <a:defRPr/>
              </a:pPr>
              <a:t>2026-08-21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lvl="0">
              <a:defRPr/>
            </a:pPr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lvl="0">
              <a:defRPr/>
            </a:pPr>
            <a:fld id="{754F50EA-F208-4761-BABC-7C588D43E11E}" type="slidenum">
              <a:rPr lang="ko-KR" altLang="en-US"/>
              <a:pPr lvl="0">
                <a:defRPr/>
              </a:pPr>
              <a:t>‹#›</a:t>
            </a:fld>
            <a:endParaRPr lang="ko-KR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19" r:id="rId1"/>
    <p:sldLayoutId id="2147483720" r:id="rId2"/>
    <p:sldLayoutId id="2147483721" r:id="rId3"/>
    <p:sldLayoutId id="2147483722" r:id="rId4"/>
    <p:sldLayoutId id="2147483723" r:id="rId5"/>
    <p:sldLayoutId id="2147483724" r:id="rId6"/>
    <p:sldLayoutId id="2147483725" r:id="rId7"/>
    <p:sldLayoutId id="2147483726" r:id="rId8"/>
    <p:sldLayoutId id="2147483727" r:id="rId9"/>
    <p:sldLayoutId id="2147483728" r:id="rId10"/>
    <p:sldLayoutId id="2147483729" r:id="rId11"/>
    <p:sldLayoutId id="2147483730" r:id="rId12"/>
  </p:sldLayoutIdLst>
  <p:transition/>
  <p:txStyles>
    <p:titleStyle>
      <a:lvl1pPr algn="l" defTabSz="914400" rtl="0" eaLnBrk="1" latinLnBrk="1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1" hangingPunct="1">
        <a:lnSpc>
          <a:spcPct val="90000"/>
        </a:lnSpc>
        <a:spcBef>
          <a:spcPts val="1000"/>
        </a:spcBef>
        <a:buFont typeface="Arial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1" hangingPunct="1">
        <a:lnSpc>
          <a:spcPct val="90000"/>
        </a:lnSpc>
        <a:spcBef>
          <a:spcPts val="5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lnSpc>
          <a:spcPct val="90000"/>
        </a:lnSpc>
        <a:spcBef>
          <a:spcPts val="5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gif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5.jpg"/><Relationship Id="rId4" Type="http://schemas.openxmlformats.org/officeDocument/2006/relationships/image" Target="../media/image4.jp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7.jp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9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gif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gif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gif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직사각형 7"/>
          <p:cNvSpPr/>
          <p:nvPr/>
        </p:nvSpPr>
        <p:spPr>
          <a:xfrm>
            <a:off x="4536" y="6734176"/>
            <a:ext cx="12206514" cy="116114"/>
          </a:xfrm>
          <a:prstGeom prst="rect">
            <a:avLst/>
          </a:prstGeom>
          <a:solidFill>
            <a:srgbClr val="F78E2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ko-KR" altLang="en-US" sz="500" b="1"/>
              <a:t> </a:t>
            </a:r>
          </a:p>
        </p:txBody>
      </p:sp>
      <p:pic>
        <p:nvPicPr>
          <p:cNvPr id="9" name="_x437188504" descr="EMB000051d8616b"/>
          <p:cNvPicPr>
            <a:picLocks noChangeAspect="1" noChangeArrowheads="1"/>
          </p:cNvPicPr>
          <p:nvPr/>
        </p:nvPicPr>
        <p:blipFill rotWithShape="1">
          <a:blip r:embed="rId3"/>
          <a:srcRect/>
          <a:stretch>
            <a:fillRect/>
          </a:stretch>
        </p:blipFill>
        <p:spPr>
          <a:xfrm>
            <a:off x="11638434" y="108456"/>
            <a:ext cx="482360" cy="491965"/>
          </a:xfrm>
          <a:prstGeom prst="rect">
            <a:avLst/>
          </a:prstGeom>
          <a:noFill/>
        </p:spPr>
      </p:pic>
      <p:sp>
        <p:nvSpPr>
          <p:cNvPr id="11" name="직사각형 10"/>
          <p:cNvSpPr/>
          <p:nvPr/>
        </p:nvSpPr>
        <p:spPr>
          <a:xfrm>
            <a:off x="-14514" y="-9524"/>
            <a:ext cx="12206514" cy="116114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ko-KR" altLang="en-US" sz="500" b="1"/>
              <a:t> </a:t>
            </a:r>
          </a:p>
        </p:txBody>
      </p:sp>
      <p:sp>
        <p:nvSpPr>
          <p:cNvPr id="12" name="모서리가 둥근 직사각형 3"/>
          <p:cNvSpPr/>
          <p:nvPr/>
        </p:nvSpPr>
        <p:spPr>
          <a:xfrm>
            <a:off x="289511" y="367232"/>
            <a:ext cx="11671633" cy="6291076"/>
          </a:xfrm>
          <a:prstGeom prst="roundRect">
            <a:avLst>
              <a:gd name="adj" fmla="val 16667"/>
            </a:avLst>
          </a:prstGeom>
          <a:solidFill>
            <a:schemeClr val="bg2"/>
          </a:solidFill>
          <a:ln w="28575" cap="flat" cmpd="sng" algn="ctr">
            <a:solidFill>
              <a:srgbClr val="A6A6A6">
                <a:alpha val="100000"/>
              </a:srgbClr>
            </a:solidFill>
            <a:prstDash val="solid"/>
            <a:miter/>
          </a:ln>
        </p:spPr>
        <p:txBody>
          <a:bodyPr anchor="ctr"/>
          <a:lstStyle/>
          <a:p>
            <a:pPr marL="0" indent="0" algn="ctr" defTabSz="914400" rtl="0" eaLnBrk="1" latinLnBrk="1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None/>
              <a:defRPr/>
            </a:pPr>
            <a:endParaRPr kumimoji="0" lang="ko-KR" altLang="en-US" sz="1800" b="0" i="0" u="none" strike="noStrike" kern="1200" cap="none" spc="0" normalizeH="0" baseline="0" dirty="0">
              <a:solidFill>
                <a:srgbClr val="FFFFFF"/>
              </a:solidFill>
              <a:latin typeface="맑은 고딕"/>
              <a:ea typeface="맑은 고딕"/>
              <a:cs typeface="맑은 고딕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A750345E-045B-498E-97CC-CD4F467A337F}"/>
              </a:ext>
            </a:extLst>
          </p:cNvPr>
          <p:cNvSpPr txBox="1"/>
          <p:nvPr/>
        </p:nvSpPr>
        <p:spPr>
          <a:xfrm>
            <a:off x="4056414" y="1851416"/>
            <a:ext cx="7846075" cy="1815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indent="0" algn="ctr" defTabSz="914400" rtl="0" eaLnBrk="1" latinLnBrk="1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None/>
              <a:defRPr/>
            </a:pPr>
            <a:r>
              <a:rPr kumimoji="0" lang="ko-KR" altLang="en-US" sz="5600" b="1" i="0" u="none" strike="noStrike" kern="1200" cap="none" spc="-300" normalizeH="0" baseline="0" dirty="0">
                <a:solidFill>
                  <a:srgbClr val="000000"/>
                </a:solidFill>
              </a:rPr>
              <a:t>강원감영문화제 개최 </a:t>
            </a:r>
            <a:endParaRPr kumimoji="0" lang="en-US" altLang="ko-KR" sz="5600" b="1" i="0" u="none" strike="noStrike" kern="1200" cap="none" spc="-300" normalizeH="0" baseline="0" dirty="0">
              <a:solidFill>
                <a:srgbClr val="000000"/>
              </a:solidFill>
            </a:endParaRPr>
          </a:p>
          <a:p>
            <a:pPr marL="0" indent="0" algn="ctr" defTabSz="914400" rtl="0" eaLnBrk="1" latinLnBrk="1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None/>
              <a:defRPr/>
            </a:pPr>
            <a:r>
              <a:rPr kumimoji="0" lang="ko-KR" altLang="en-US" sz="5600" b="1" i="0" u="none" strike="noStrike" kern="1200" cap="none" spc="-300" normalizeH="0" baseline="0" dirty="0">
                <a:solidFill>
                  <a:srgbClr val="000000"/>
                </a:solidFill>
              </a:rPr>
              <a:t>필요성에 대한 제언</a:t>
            </a:r>
          </a:p>
        </p:txBody>
      </p:sp>
      <p:graphicFrame>
        <p:nvGraphicFramePr>
          <p:cNvPr id="15" name="표 9">
            <a:extLst>
              <a:ext uri="{FF2B5EF4-FFF2-40B4-BE49-F238E27FC236}">
                <a16:creationId xmlns:a16="http://schemas.microsoft.com/office/drawing/2014/main" id="{891448F4-0346-45A7-B8F0-D4FBB2C65535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65645887"/>
              </p:ext>
            </p:extLst>
          </p:nvPr>
        </p:nvGraphicFramePr>
        <p:xfrm>
          <a:off x="4870004" y="4226314"/>
          <a:ext cx="5398389" cy="1088708"/>
        </p:xfrm>
        <a:graphic>
          <a:graphicData uri="http://schemas.openxmlformats.org/drawingml/2006/table">
            <a:tbl>
              <a:tblPr firstRow="1" bandRow="1"/>
              <a:tblGrid>
                <a:gridCol w="5398389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785730">
                <a:tc>
                  <a:txBody>
                    <a:bodyPr/>
                    <a:lstStyle/>
                    <a:p>
                      <a:pPr marL="0" marR="0" indent="0" algn="ctr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r>
                        <a:rPr lang="ko-KR" altLang="en-US" sz="5000" b="1" kern="0" spc="-60" baseline="0" dirty="0">
                          <a:solidFill>
                            <a:srgbClr val="000000"/>
                          </a:solidFill>
                          <a:effectLst/>
                        </a:rPr>
                        <a:t>전미정 의원</a:t>
                      </a:r>
                      <a:endParaRPr lang="en-US" altLang="ko-KR" sz="5000" b="1" kern="0" spc="-60" dirty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17907" marR="17907" marT="17907" marB="17907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pic>
        <p:nvPicPr>
          <p:cNvPr id="3" name="그림 2">
            <a:extLst>
              <a:ext uri="{FF2B5EF4-FFF2-40B4-BE49-F238E27FC236}">
                <a16:creationId xmlns:a16="http://schemas.microsoft.com/office/drawing/2014/main" id="{709A2107-2D8C-40E0-8CE6-6E464A233DDA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6266" y="1376079"/>
            <a:ext cx="3000498" cy="410584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474169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/>
    </mc:Choice>
    <mc:Fallback xmlns="" xmlns:c="http://schemas.openxmlformats.org/drawingml/2006/chart" xmlns:dgm="http://schemas.openxmlformats.org/drawingml/2006/diagram" xmlns:dsp="http://schemas.microsoft.com/office/drawing/2008/diagram">
      <p:transition/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>
            <a:spLocks noChangeArrowheads="1"/>
          </p:cNvSpPr>
          <p:nvPr/>
        </p:nvSpPr>
        <p:spPr>
          <a:xfrm>
            <a:off x="0" y="0"/>
            <a:ext cx="12192000" cy="45720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none" lIns="91440" tIns="45720" rIns="91440" bIns="45720" anchor="ctr" anchorCtr="0">
            <a:prstTxWarp prst="textNoShape">
              <a:avLst/>
            </a:prstTxWarp>
            <a:spAutoFit/>
          </a:bodyPr>
          <a:lstStyle/>
          <a:p>
            <a:pPr lvl="0">
              <a:defRPr/>
            </a:pPr>
            <a:endParaRPr lang="ko-KR" altLang="en-US"/>
          </a:p>
        </p:txBody>
      </p:sp>
      <p:sp>
        <p:nvSpPr>
          <p:cNvPr id="8" name="직사각형 7"/>
          <p:cNvSpPr/>
          <p:nvPr/>
        </p:nvSpPr>
        <p:spPr>
          <a:xfrm>
            <a:off x="4536" y="6734176"/>
            <a:ext cx="12206514" cy="116114"/>
          </a:xfrm>
          <a:prstGeom prst="rect">
            <a:avLst/>
          </a:prstGeom>
          <a:solidFill>
            <a:srgbClr val="F78E2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ko-KR" altLang="en-US" sz="500" b="1"/>
              <a:t> </a:t>
            </a:r>
          </a:p>
        </p:txBody>
      </p:sp>
      <p:pic>
        <p:nvPicPr>
          <p:cNvPr id="9" name="_x437188504" descr="EMB000051d8616b"/>
          <p:cNvPicPr>
            <a:picLocks noChangeAspect="1" noChangeArrowheads="1"/>
          </p:cNvPicPr>
          <p:nvPr/>
        </p:nvPicPr>
        <p:blipFill rotWithShape="1">
          <a:blip r:embed="rId2"/>
          <a:srcRect/>
          <a:stretch>
            <a:fillRect/>
          </a:stretch>
        </p:blipFill>
        <p:spPr>
          <a:xfrm>
            <a:off x="11661288" y="94996"/>
            <a:ext cx="448747" cy="457683"/>
          </a:xfrm>
          <a:prstGeom prst="rect">
            <a:avLst/>
          </a:prstGeom>
          <a:noFill/>
        </p:spPr>
      </p:pic>
      <p:sp>
        <p:nvSpPr>
          <p:cNvPr id="11" name="직사각형 10"/>
          <p:cNvSpPr/>
          <p:nvPr/>
        </p:nvSpPr>
        <p:spPr>
          <a:xfrm>
            <a:off x="-14514" y="-9524"/>
            <a:ext cx="12206514" cy="116114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ko-KR" altLang="en-US" sz="500" b="1"/>
              <a:t> 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8488218" y="6298567"/>
            <a:ext cx="3255704" cy="2923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defRPr/>
            </a:pPr>
            <a:r>
              <a:rPr lang="en-US" altLang="ko-KR" sz="1300" b="1" dirty="0"/>
              <a:t>[</a:t>
            </a:r>
            <a:r>
              <a:rPr lang="ko-KR" altLang="en-US" sz="1300" b="1" dirty="0"/>
              <a:t>사진출처</a:t>
            </a:r>
            <a:r>
              <a:rPr lang="en-US" altLang="ko-KR" sz="1300" b="1" dirty="0"/>
              <a:t>:</a:t>
            </a:r>
            <a:r>
              <a:rPr lang="ko-KR" altLang="en-US" sz="1300" b="1" dirty="0"/>
              <a:t> 네이버 지식백과 및 개인소장</a:t>
            </a:r>
            <a:r>
              <a:rPr lang="en-US" altLang="ko-KR" sz="1300" b="1" dirty="0"/>
              <a:t>]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71AD3DF6-6333-4284-8E8E-A6838FEA1C84}"/>
              </a:ext>
            </a:extLst>
          </p:cNvPr>
          <p:cNvSpPr txBox="1"/>
          <p:nvPr/>
        </p:nvSpPr>
        <p:spPr>
          <a:xfrm>
            <a:off x="373492" y="530661"/>
            <a:ext cx="10747089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ko-KR" altLang="en-US" sz="4000" b="1" dirty="0"/>
              <a:t>유구한 전통과 역사를 지켜온 강원감영문화제</a:t>
            </a:r>
          </a:p>
        </p:txBody>
      </p:sp>
      <p:pic>
        <p:nvPicPr>
          <p:cNvPr id="5" name="그림 4">
            <a:extLst>
              <a:ext uri="{FF2B5EF4-FFF2-40B4-BE49-F238E27FC236}">
                <a16:creationId xmlns:a16="http://schemas.microsoft.com/office/drawing/2014/main" id="{E739DE63-49A3-4F85-BDD3-C2CEAF055A0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0971" y="2040113"/>
            <a:ext cx="3331902" cy="3692387"/>
          </a:xfrm>
          <a:prstGeom prst="rect">
            <a:avLst/>
          </a:prstGeom>
        </p:spPr>
      </p:pic>
      <p:sp>
        <p:nvSpPr>
          <p:cNvPr id="6" name="화살표: 오른쪽 5">
            <a:extLst>
              <a:ext uri="{FF2B5EF4-FFF2-40B4-BE49-F238E27FC236}">
                <a16:creationId xmlns:a16="http://schemas.microsoft.com/office/drawing/2014/main" id="{48055B11-1DF4-4EF9-BF0F-580CB2C0D975}"/>
              </a:ext>
            </a:extLst>
          </p:cNvPr>
          <p:cNvSpPr/>
          <p:nvPr/>
        </p:nvSpPr>
        <p:spPr>
          <a:xfrm>
            <a:off x="3595216" y="3429000"/>
            <a:ext cx="429715" cy="800437"/>
          </a:xfrm>
          <a:prstGeom prst="rightArrow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7" name="화살표: 오른쪽 16">
            <a:extLst>
              <a:ext uri="{FF2B5EF4-FFF2-40B4-BE49-F238E27FC236}">
                <a16:creationId xmlns:a16="http://schemas.microsoft.com/office/drawing/2014/main" id="{F8A7ED7B-AB64-4448-8023-B8AEDDFF52D7}"/>
              </a:ext>
            </a:extLst>
          </p:cNvPr>
          <p:cNvSpPr/>
          <p:nvPr/>
        </p:nvSpPr>
        <p:spPr>
          <a:xfrm>
            <a:off x="7731469" y="3486087"/>
            <a:ext cx="429715" cy="800437"/>
          </a:xfrm>
          <a:prstGeom prst="rightArrow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19" name="그림 18">
            <a:extLst>
              <a:ext uri="{FF2B5EF4-FFF2-40B4-BE49-F238E27FC236}">
                <a16:creationId xmlns:a16="http://schemas.microsoft.com/office/drawing/2014/main" id="{3C968CD6-9937-4863-829C-9E4B34BA936C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97964" y="2040113"/>
            <a:ext cx="3753066" cy="3648081"/>
          </a:xfrm>
          <a:prstGeom prst="rect">
            <a:avLst/>
          </a:prstGeom>
        </p:spPr>
      </p:pic>
      <p:pic>
        <p:nvPicPr>
          <p:cNvPr id="21" name="그림 20">
            <a:extLst>
              <a:ext uri="{FF2B5EF4-FFF2-40B4-BE49-F238E27FC236}">
                <a16:creationId xmlns:a16="http://schemas.microsoft.com/office/drawing/2014/main" id="{DDB720B1-7C12-4CC1-AD80-36D4257A95ED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35137" y="2040113"/>
            <a:ext cx="3286125" cy="3692387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/>
    </mc:Choice>
    <mc:Fallback xmlns="" xmlns:c="http://schemas.openxmlformats.org/drawingml/2006/chart" xmlns:dgm="http://schemas.openxmlformats.org/drawingml/2006/diagram" xmlns:dsp="http://schemas.microsoft.com/office/drawing/2008/diagram">
      <p:transition/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>
            <a:spLocks noChangeArrowheads="1"/>
          </p:cNvSpPr>
          <p:nvPr/>
        </p:nvSpPr>
        <p:spPr>
          <a:xfrm>
            <a:off x="0" y="0"/>
            <a:ext cx="12192000" cy="45720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none" lIns="91440" tIns="45720" rIns="91440" bIns="45720" anchor="ctr" anchorCtr="0">
            <a:prstTxWarp prst="textNoShape">
              <a:avLst/>
            </a:prstTxWarp>
            <a:spAutoFit/>
          </a:bodyPr>
          <a:lstStyle/>
          <a:p>
            <a:pPr lvl="0">
              <a:defRPr/>
            </a:pPr>
            <a:endParaRPr lang="ko-KR" altLang="en-US"/>
          </a:p>
        </p:txBody>
      </p:sp>
      <p:sp>
        <p:nvSpPr>
          <p:cNvPr id="8" name="직사각형 7"/>
          <p:cNvSpPr/>
          <p:nvPr/>
        </p:nvSpPr>
        <p:spPr>
          <a:xfrm>
            <a:off x="4536" y="6734176"/>
            <a:ext cx="12206514" cy="116114"/>
          </a:xfrm>
          <a:prstGeom prst="rect">
            <a:avLst/>
          </a:prstGeom>
          <a:solidFill>
            <a:srgbClr val="F78E2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ko-KR" altLang="en-US" sz="500" b="1"/>
              <a:t> </a:t>
            </a:r>
          </a:p>
        </p:txBody>
      </p:sp>
      <p:pic>
        <p:nvPicPr>
          <p:cNvPr id="9" name="_x437188504" descr="EMB000051d8616b"/>
          <p:cNvPicPr>
            <a:picLocks noChangeAspect="1" noChangeArrowheads="1"/>
          </p:cNvPicPr>
          <p:nvPr/>
        </p:nvPicPr>
        <p:blipFill rotWithShape="1">
          <a:blip r:embed="rId2"/>
          <a:srcRect/>
          <a:stretch>
            <a:fillRect/>
          </a:stretch>
        </p:blipFill>
        <p:spPr>
          <a:xfrm>
            <a:off x="11661288" y="94996"/>
            <a:ext cx="448747" cy="457683"/>
          </a:xfrm>
          <a:prstGeom prst="rect">
            <a:avLst/>
          </a:prstGeom>
          <a:noFill/>
        </p:spPr>
      </p:pic>
      <p:sp>
        <p:nvSpPr>
          <p:cNvPr id="11" name="직사각형 10"/>
          <p:cNvSpPr/>
          <p:nvPr/>
        </p:nvSpPr>
        <p:spPr>
          <a:xfrm>
            <a:off x="-14514" y="-9524"/>
            <a:ext cx="12206514" cy="116114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ko-KR" altLang="en-US" sz="500" b="1"/>
              <a:t> 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8488218" y="6298567"/>
            <a:ext cx="3255704" cy="2923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defRPr/>
            </a:pPr>
            <a:r>
              <a:rPr lang="en-US" altLang="ko-KR" sz="1300" b="1" dirty="0"/>
              <a:t>[</a:t>
            </a:r>
            <a:r>
              <a:rPr lang="ko-KR" altLang="en-US" sz="1300" b="1" dirty="0"/>
              <a:t>사진출처</a:t>
            </a:r>
            <a:r>
              <a:rPr lang="en-US" altLang="ko-KR" sz="1300" b="1" dirty="0"/>
              <a:t>:</a:t>
            </a:r>
            <a:r>
              <a:rPr lang="ko-KR" altLang="en-US" sz="1300" b="1" dirty="0"/>
              <a:t> 네이버 지식백과 및 개인소장</a:t>
            </a:r>
            <a:r>
              <a:rPr lang="en-US" altLang="ko-KR" sz="1300" b="1" dirty="0"/>
              <a:t>]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F2A90209-1C32-4056-AB16-3C7516517ABF}"/>
              </a:ext>
            </a:extLst>
          </p:cNvPr>
          <p:cNvSpPr txBox="1"/>
          <p:nvPr/>
        </p:nvSpPr>
        <p:spPr>
          <a:xfrm>
            <a:off x="375050" y="611258"/>
            <a:ext cx="11197773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4000" b="1" dirty="0"/>
              <a:t>강원감영문화제 관찰사 </a:t>
            </a:r>
            <a:r>
              <a:rPr lang="ko-KR" altLang="en-US" sz="4000" b="1" dirty="0" err="1"/>
              <a:t>순력행사</a:t>
            </a:r>
            <a:r>
              <a:rPr lang="ko-KR" altLang="en-US" sz="4000" b="1" dirty="0"/>
              <a:t>  </a:t>
            </a:r>
          </a:p>
        </p:txBody>
      </p:sp>
      <p:pic>
        <p:nvPicPr>
          <p:cNvPr id="15" name="그림 14">
            <a:extLst>
              <a:ext uri="{FF2B5EF4-FFF2-40B4-BE49-F238E27FC236}">
                <a16:creationId xmlns:a16="http://schemas.microsoft.com/office/drawing/2014/main" id="{FD09ADB4-3E2B-4C81-BFD7-0C08D12F62D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5050" y="1668452"/>
            <a:ext cx="5369968" cy="4318139"/>
          </a:xfrm>
          <a:prstGeom prst="rect">
            <a:avLst/>
          </a:prstGeom>
        </p:spPr>
      </p:pic>
      <p:pic>
        <p:nvPicPr>
          <p:cNvPr id="18" name="그림 17">
            <a:extLst>
              <a:ext uri="{FF2B5EF4-FFF2-40B4-BE49-F238E27FC236}">
                <a16:creationId xmlns:a16="http://schemas.microsoft.com/office/drawing/2014/main" id="{2B0ADD8F-7005-490C-8CE4-BF614BEC4769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96001" y="1668452"/>
            <a:ext cx="5610680" cy="431813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43016134"/>
      </p:ext>
    </p:extLst>
  </p:cSld>
  <p:clrMapOvr>
    <a:masterClrMapping/>
  </p:clrMapOvr>
  <p:transition/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>
            <a:spLocks noChangeArrowheads="1"/>
          </p:cNvSpPr>
          <p:nvPr/>
        </p:nvSpPr>
        <p:spPr>
          <a:xfrm>
            <a:off x="0" y="0"/>
            <a:ext cx="12192000" cy="45720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none" lIns="91440" tIns="45720" rIns="91440" bIns="45720" anchor="ctr" anchorCtr="0">
            <a:prstTxWarp prst="textNoShape">
              <a:avLst/>
            </a:prstTxWarp>
            <a:spAutoFit/>
          </a:bodyPr>
          <a:lstStyle/>
          <a:p>
            <a:pPr lvl="0">
              <a:defRPr/>
            </a:pPr>
            <a:endParaRPr lang="ko-KR" altLang="en-US"/>
          </a:p>
        </p:txBody>
      </p:sp>
      <p:sp>
        <p:nvSpPr>
          <p:cNvPr id="8" name="직사각형 7"/>
          <p:cNvSpPr/>
          <p:nvPr/>
        </p:nvSpPr>
        <p:spPr>
          <a:xfrm>
            <a:off x="4536" y="6734176"/>
            <a:ext cx="12206514" cy="116114"/>
          </a:xfrm>
          <a:prstGeom prst="rect">
            <a:avLst/>
          </a:prstGeom>
          <a:solidFill>
            <a:srgbClr val="F78E2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ko-KR" altLang="en-US" sz="500" b="1"/>
              <a:t> </a:t>
            </a:r>
          </a:p>
        </p:txBody>
      </p:sp>
      <p:pic>
        <p:nvPicPr>
          <p:cNvPr id="9" name="_x437188504" descr="EMB000051d8616b"/>
          <p:cNvPicPr>
            <a:picLocks noChangeAspect="1" noChangeArrowheads="1"/>
          </p:cNvPicPr>
          <p:nvPr/>
        </p:nvPicPr>
        <p:blipFill rotWithShape="1">
          <a:blip r:embed="rId2"/>
          <a:srcRect/>
          <a:stretch>
            <a:fillRect/>
          </a:stretch>
        </p:blipFill>
        <p:spPr>
          <a:xfrm>
            <a:off x="11661288" y="94996"/>
            <a:ext cx="448747" cy="457683"/>
          </a:xfrm>
          <a:prstGeom prst="rect">
            <a:avLst/>
          </a:prstGeom>
          <a:noFill/>
        </p:spPr>
      </p:pic>
      <p:sp>
        <p:nvSpPr>
          <p:cNvPr id="11" name="직사각형 10"/>
          <p:cNvSpPr/>
          <p:nvPr/>
        </p:nvSpPr>
        <p:spPr>
          <a:xfrm>
            <a:off x="-14514" y="-9524"/>
            <a:ext cx="12206514" cy="116114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ko-KR" altLang="en-US" sz="500" b="1"/>
              <a:t> 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8488218" y="6298567"/>
            <a:ext cx="3255704" cy="2923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defRPr/>
            </a:pPr>
            <a:r>
              <a:rPr lang="en-US" altLang="ko-KR" sz="1300" b="1" dirty="0"/>
              <a:t>                           [</a:t>
            </a:r>
            <a:r>
              <a:rPr lang="ko-KR" altLang="en-US" sz="1300" b="1" dirty="0"/>
              <a:t>사진출처</a:t>
            </a:r>
            <a:r>
              <a:rPr lang="en-US" altLang="ko-KR" sz="1300" b="1" dirty="0"/>
              <a:t>:</a:t>
            </a:r>
            <a:r>
              <a:rPr lang="ko-KR" altLang="en-US" sz="1300" b="1" dirty="0"/>
              <a:t> 개인소장</a:t>
            </a:r>
            <a:r>
              <a:rPr lang="en-US" altLang="ko-KR" sz="1300" b="1" dirty="0"/>
              <a:t>]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238667A0-C8B6-4BA7-9862-51DB9A6F3A2B}"/>
              </a:ext>
            </a:extLst>
          </p:cNvPr>
          <p:cNvSpPr txBox="1"/>
          <p:nvPr/>
        </p:nvSpPr>
        <p:spPr>
          <a:xfrm>
            <a:off x="369455" y="600421"/>
            <a:ext cx="11197773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4000" b="1" dirty="0"/>
              <a:t>강원감영문화제의 다양한 행사 </a:t>
            </a:r>
          </a:p>
        </p:txBody>
      </p:sp>
      <p:pic>
        <p:nvPicPr>
          <p:cNvPr id="13" name="그림 12">
            <a:extLst>
              <a:ext uri="{FF2B5EF4-FFF2-40B4-BE49-F238E27FC236}">
                <a16:creationId xmlns:a16="http://schemas.microsoft.com/office/drawing/2014/main" id="{B4C3C354-FD53-4659-BFED-64993C4ADB8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07793" y="1686576"/>
            <a:ext cx="5598887" cy="4339713"/>
          </a:xfrm>
          <a:prstGeom prst="rect">
            <a:avLst/>
          </a:prstGeom>
        </p:spPr>
      </p:pic>
      <p:pic>
        <p:nvPicPr>
          <p:cNvPr id="6" name="그림 5">
            <a:extLst>
              <a:ext uri="{FF2B5EF4-FFF2-40B4-BE49-F238E27FC236}">
                <a16:creationId xmlns:a16="http://schemas.microsoft.com/office/drawing/2014/main" id="{A04F049A-88F7-42BB-8015-7DB3F634C877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85320" y="1686576"/>
            <a:ext cx="5372850" cy="43397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93863044"/>
      </p:ext>
    </p:extLst>
  </p:cSld>
  <p:clrMapOvr>
    <a:masterClrMapping/>
  </p:clrMapOvr>
  <p:transition/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직사각형 7"/>
          <p:cNvSpPr/>
          <p:nvPr/>
        </p:nvSpPr>
        <p:spPr>
          <a:xfrm>
            <a:off x="4536" y="6734176"/>
            <a:ext cx="12206514" cy="116114"/>
          </a:xfrm>
          <a:prstGeom prst="rect">
            <a:avLst/>
          </a:prstGeom>
          <a:solidFill>
            <a:srgbClr val="F78E2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ko-KR" altLang="en-US" sz="500" b="1"/>
              <a:t> </a:t>
            </a:r>
          </a:p>
        </p:txBody>
      </p:sp>
      <p:pic>
        <p:nvPicPr>
          <p:cNvPr id="9" name="_x437188504" descr="EMB000051d8616b"/>
          <p:cNvPicPr>
            <a:picLocks noChangeAspect="1" noChangeArrowheads="1"/>
          </p:cNvPicPr>
          <p:nvPr/>
        </p:nvPicPr>
        <p:blipFill rotWithShape="1">
          <a:blip r:embed="rId3"/>
          <a:srcRect/>
          <a:stretch>
            <a:fillRect/>
          </a:stretch>
        </p:blipFill>
        <p:spPr>
          <a:xfrm>
            <a:off x="11638434" y="108456"/>
            <a:ext cx="482360" cy="491965"/>
          </a:xfrm>
          <a:prstGeom prst="rect">
            <a:avLst/>
          </a:prstGeom>
          <a:noFill/>
        </p:spPr>
      </p:pic>
      <p:sp>
        <p:nvSpPr>
          <p:cNvPr id="11" name="직사각형 10"/>
          <p:cNvSpPr/>
          <p:nvPr/>
        </p:nvSpPr>
        <p:spPr>
          <a:xfrm>
            <a:off x="-14514" y="-9524"/>
            <a:ext cx="12206514" cy="116114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ko-KR" altLang="en-US" sz="500" b="1"/>
              <a:t> </a:t>
            </a:r>
          </a:p>
        </p:txBody>
      </p:sp>
      <p:sp>
        <p:nvSpPr>
          <p:cNvPr id="12" name="모서리가 둥근 직사각형 3"/>
          <p:cNvSpPr/>
          <p:nvPr/>
        </p:nvSpPr>
        <p:spPr>
          <a:xfrm>
            <a:off x="271976" y="354438"/>
            <a:ext cx="11671633" cy="6291076"/>
          </a:xfrm>
          <a:prstGeom prst="roundRect">
            <a:avLst>
              <a:gd name="adj" fmla="val 16667"/>
            </a:avLst>
          </a:prstGeom>
          <a:solidFill>
            <a:schemeClr val="bg2"/>
          </a:solidFill>
          <a:ln w="28575" cap="flat" cmpd="sng" algn="ctr">
            <a:solidFill>
              <a:srgbClr val="A6A6A6">
                <a:alpha val="100000"/>
              </a:srgbClr>
            </a:solidFill>
            <a:prstDash val="solid"/>
            <a:miter/>
          </a:ln>
        </p:spPr>
        <p:txBody>
          <a:bodyPr anchor="ctr"/>
          <a:lstStyle/>
          <a:p>
            <a:pPr marL="0" indent="0" algn="ctr" defTabSz="914400" rtl="0" eaLnBrk="1" latinLnBrk="1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None/>
              <a:defRPr/>
            </a:pPr>
            <a:endParaRPr kumimoji="0" lang="ko-KR" altLang="en-US" sz="1800" b="0" i="0" u="none" strike="noStrike" kern="1200" cap="none" spc="0" normalizeH="0" baseline="0" dirty="0">
              <a:solidFill>
                <a:srgbClr val="FFFFFF"/>
              </a:solidFill>
              <a:latin typeface="맑은 고딕"/>
              <a:ea typeface="맑은 고딕"/>
              <a:cs typeface="맑은 고딕"/>
            </a:endParaRPr>
          </a:p>
        </p:txBody>
      </p:sp>
      <p:sp>
        <p:nvSpPr>
          <p:cNvPr id="14" name="내용 개체 틀 2"/>
          <p:cNvSpPr/>
          <p:nvPr/>
        </p:nvSpPr>
        <p:spPr>
          <a:xfrm>
            <a:off x="3870498" y="1491193"/>
            <a:ext cx="8119677" cy="4352210"/>
          </a:xfrm>
          <a:prstGeom prst="rect">
            <a:avLst/>
          </a:prstGeom>
        </p:spPr>
        <p:txBody>
          <a:bodyPr vert="horz" lIns="91440" tIns="45720" rIns="91440" bIns="45720">
            <a:normAutofit/>
          </a:bodyPr>
          <a:lstStyle/>
          <a:p>
            <a:pPr marL="742950" indent="-742950" algn="l" defTabSz="914400" rtl="0" eaLnBrk="1" latinLnBrk="1" hangingPunct="1">
              <a:lnSpc>
                <a:spcPct val="150000"/>
              </a:lnSpc>
              <a:spcBef>
                <a:spcPts val="1000"/>
              </a:spcBef>
              <a:spcAft>
                <a:spcPts val="0"/>
              </a:spcAft>
              <a:buFont typeface="Arial"/>
              <a:buAutoNum type="arabicPeriod"/>
              <a:defRPr/>
            </a:pPr>
            <a:r>
              <a:rPr lang="ko-KR" altLang="en-US" sz="3700" b="1" spc="-600" dirty="0">
                <a:solidFill>
                  <a:srgbClr val="000000"/>
                </a:solidFill>
                <a:latin typeface="맑은 고딕"/>
                <a:ea typeface="맑은 고딕"/>
                <a:cs typeface="맑은 고딕"/>
              </a:rPr>
              <a:t>감원감영문화제를 위한</a:t>
            </a:r>
            <a:r>
              <a:rPr kumimoji="0" lang="ko-KR" altLang="en-US" sz="3700" b="1" i="0" u="none" strike="noStrike" kern="1200" cap="none" spc="-600" normalizeH="0" baseline="0" dirty="0">
                <a:solidFill>
                  <a:srgbClr val="000000"/>
                </a:solidFill>
                <a:latin typeface="맑은 고딕"/>
                <a:ea typeface="맑은 고딕"/>
                <a:cs typeface="맑은 고딕"/>
              </a:rPr>
              <a:t> 중장기 계획 수립</a:t>
            </a:r>
            <a:endParaRPr kumimoji="0" lang="en-US" altLang="ko-KR" sz="3700" b="1" i="0" u="none" strike="noStrike" kern="1200" cap="none" spc="-600" normalizeH="0" baseline="0" dirty="0">
              <a:solidFill>
                <a:srgbClr val="000000"/>
              </a:solidFill>
              <a:latin typeface="맑은 고딕"/>
              <a:ea typeface="맑은 고딕"/>
              <a:cs typeface="맑은 고딕"/>
            </a:endParaRPr>
          </a:p>
          <a:p>
            <a:pPr marL="742950" indent="-742950" algn="l" defTabSz="914400" rtl="0" eaLnBrk="1" latinLnBrk="1" hangingPunct="1">
              <a:lnSpc>
                <a:spcPct val="150000"/>
              </a:lnSpc>
              <a:spcBef>
                <a:spcPts val="1000"/>
              </a:spcBef>
              <a:spcAft>
                <a:spcPts val="0"/>
              </a:spcAft>
              <a:buFont typeface="Arial"/>
              <a:buAutoNum type="arabicPeriod"/>
              <a:defRPr/>
            </a:pPr>
            <a:r>
              <a:rPr kumimoji="0" lang="ko-KR" altLang="en-US" sz="3700" b="1" i="0" u="none" strike="noStrike" kern="1200" cap="none" spc="0" normalizeH="0" baseline="0" dirty="0">
                <a:solidFill>
                  <a:srgbClr val="000000"/>
                </a:solidFill>
                <a:latin typeface="맑은 고딕"/>
                <a:ea typeface="맑은 고딕"/>
                <a:cs typeface="맑은 고딕"/>
              </a:rPr>
              <a:t>함께 만드는 민관협력체계 구축</a:t>
            </a:r>
            <a:endParaRPr kumimoji="0" lang="en-US" altLang="ko-KR" sz="3700" b="1" i="0" u="none" strike="noStrike" kern="1200" cap="none" spc="0" normalizeH="0" baseline="0" dirty="0">
              <a:solidFill>
                <a:srgbClr val="000000"/>
              </a:solidFill>
              <a:latin typeface="맑은 고딕"/>
              <a:ea typeface="맑은 고딕"/>
              <a:cs typeface="맑은 고딕"/>
            </a:endParaRPr>
          </a:p>
          <a:p>
            <a:pPr marL="742950" indent="-742950" algn="l" defTabSz="914400" rtl="0" eaLnBrk="1" latinLnBrk="1" hangingPunct="1">
              <a:lnSpc>
                <a:spcPct val="150000"/>
              </a:lnSpc>
              <a:spcBef>
                <a:spcPts val="1000"/>
              </a:spcBef>
              <a:spcAft>
                <a:spcPts val="0"/>
              </a:spcAft>
              <a:buFont typeface="Arial"/>
              <a:buAutoNum type="arabicPeriod"/>
              <a:defRPr/>
            </a:pPr>
            <a:r>
              <a:rPr lang="ko-KR" altLang="en-US" sz="3700" b="1" dirty="0">
                <a:solidFill>
                  <a:srgbClr val="000000"/>
                </a:solidFill>
                <a:latin typeface="맑은 고딕"/>
                <a:ea typeface="맑은 고딕"/>
                <a:cs typeface="맑은 고딕"/>
              </a:rPr>
              <a:t>원도심과의 연계로 지역경제 활성</a:t>
            </a:r>
            <a:endParaRPr lang="en-US" altLang="ko-KR" sz="3700" b="1" dirty="0">
              <a:solidFill>
                <a:srgbClr val="000000"/>
              </a:solidFill>
              <a:latin typeface="맑은 고딕"/>
              <a:ea typeface="맑은 고딕"/>
              <a:cs typeface="맑은 고딕"/>
            </a:endParaRPr>
          </a:p>
          <a:p>
            <a:pPr marL="742950" indent="-742950" algn="l" defTabSz="914400" rtl="0" eaLnBrk="1" latinLnBrk="1" hangingPunct="1">
              <a:lnSpc>
                <a:spcPct val="150000"/>
              </a:lnSpc>
              <a:spcBef>
                <a:spcPts val="1000"/>
              </a:spcBef>
              <a:spcAft>
                <a:spcPts val="0"/>
              </a:spcAft>
              <a:buFont typeface="Arial"/>
              <a:buAutoNum type="arabicPeriod"/>
              <a:defRPr/>
            </a:pPr>
            <a:r>
              <a:rPr kumimoji="0" lang="ko-KR" altLang="en-US" sz="3700" b="1" i="0" u="none" strike="noStrike" kern="1200" cap="none" spc="0" normalizeH="0" baseline="0" dirty="0">
                <a:solidFill>
                  <a:srgbClr val="000000"/>
                </a:solidFill>
                <a:latin typeface="맑은 고딕"/>
                <a:ea typeface="맑은 고딕"/>
                <a:cs typeface="맑은 고딕"/>
              </a:rPr>
              <a:t>재정적</a:t>
            </a:r>
            <a:r>
              <a:rPr lang="en-US" altLang="ko-KR" sz="3700" b="1" dirty="0">
                <a:solidFill>
                  <a:srgbClr val="000000"/>
                </a:solidFill>
                <a:latin typeface="맑은 고딕"/>
                <a:ea typeface="맑은 고딕"/>
                <a:cs typeface="맑은 고딕"/>
              </a:rPr>
              <a:t>, </a:t>
            </a:r>
            <a:r>
              <a:rPr lang="ko-KR" altLang="en-US" sz="3700" b="1" dirty="0">
                <a:solidFill>
                  <a:srgbClr val="000000"/>
                </a:solidFill>
                <a:latin typeface="맑은 고딕"/>
                <a:ea typeface="맑은 고딕"/>
                <a:cs typeface="맑은 고딕"/>
              </a:rPr>
              <a:t>행정적 지원 체계 마련</a:t>
            </a:r>
            <a:endParaRPr kumimoji="0" lang="en-US" altLang="ko-KR" sz="3700" b="1" i="0" u="none" strike="noStrike" kern="1200" cap="none" spc="0" normalizeH="0" baseline="0" dirty="0">
              <a:solidFill>
                <a:srgbClr val="000000"/>
              </a:solidFill>
              <a:latin typeface="맑은 고딕"/>
              <a:ea typeface="맑은 고딕"/>
              <a:cs typeface="맑은 고딕"/>
            </a:endParaRPr>
          </a:p>
          <a:p>
            <a:pPr marL="742950" indent="-742950" algn="l" defTabSz="914400" rtl="0" eaLnBrk="1" latinLnBrk="1" hangingPunct="1">
              <a:lnSpc>
                <a:spcPct val="150000"/>
              </a:lnSpc>
              <a:spcBef>
                <a:spcPts val="1000"/>
              </a:spcBef>
              <a:spcAft>
                <a:spcPts val="0"/>
              </a:spcAft>
              <a:buFont typeface="Arial"/>
              <a:buAutoNum type="arabicPeriod"/>
              <a:defRPr/>
            </a:pPr>
            <a:endParaRPr kumimoji="0" lang="en-US" altLang="ko-KR" sz="4000" b="1" i="0" u="none" strike="noStrike" kern="1200" cap="none" spc="0" normalizeH="0" baseline="0" dirty="0">
              <a:solidFill>
                <a:srgbClr val="000000"/>
              </a:solidFill>
              <a:latin typeface="맑은 고딕"/>
              <a:ea typeface="맑은 고딕"/>
              <a:cs typeface="맑은 고딕"/>
            </a:endParaRPr>
          </a:p>
          <a:p>
            <a:pPr marL="742950" indent="-742950" algn="l" defTabSz="914400" rtl="0" eaLnBrk="1" latinLnBrk="1" hangingPunct="1">
              <a:lnSpc>
                <a:spcPct val="150000"/>
              </a:lnSpc>
              <a:spcBef>
                <a:spcPts val="1000"/>
              </a:spcBef>
              <a:spcAft>
                <a:spcPts val="0"/>
              </a:spcAft>
              <a:buFont typeface="Arial"/>
              <a:buAutoNum type="arabicPeriod"/>
              <a:defRPr/>
            </a:pPr>
            <a:endParaRPr kumimoji="0" lang="ko-KR" altLang="en-US" sz="4000" b="1" i="0" u="none" strike="noStrike" kern="1200" cap="none" spc="0" normalizeH="0" baseline="0" dirty="0">
              <a:solidFill>
                <a:srgbClr val="000000"/>
              </a:solidFill>
              <a:latin typeface="맑은 고딕"/>
              <a:ea typeface="맑은 고딕"/>
              <a:cs typeface="맑은 고딕"/>
            </a:endParaRPr>
          </a:p>
        </p:txBody>
      </p:sp>
      <p:pic>
        <p:nvPicPr>
          <p:cNvPr id="10" name="그림 9">
            <a:extLst>
              <a:ext uri="{FF2B5EF4-FFF2-40B4-BE49-F238E27FC236}">
                <a16:creationId xmlns:a16="http://schemas.microsoft.com/office/drawing/2014/main" id="{29D3E9C1-94D7-4117-BAC3-E9B95E406986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0301" y="1323871"/>
            <a:ext cx="3000498" cy="4105841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/>
    </mc:Choice>
    <mc:Fallback xmlns="" xmlns:c="http://schemas.openxmlformats.org/drawingml/2006/chart" xmlns:dgm="http://schemas.openxmlformats.org/drawingml/2006/diagram" xmlns:dsp="http://schemas.microsoft.com/office/drawing/2008/diagram">
      <p:transition/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직사각형 7"/>
          <p:cNvSpPr/>
          <p:nvPr/>
        </p:nvSpPr>
        <p:spPr>
          <a:xfrm>
            <a:off x="4536" y="6734176"/>
            <a:ext cx="12206514" cy="116114"/>
          </a:xfrm>
          <a:prstGeom prst="rect">
            <a:avLst/>
          </a:prstGeom>
          <a:solidFill>
            <a:srgbClr val="F78E2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ko-KR" altLang="en-US" sz="500" b="1"/>
              <a:t> </a:t>
            </a:r>
          </a:p>
        </p:txBody>
      </p:sp>
      <p:pic>
        <p:nvPicPr>
          <p:cNvPr id="9" name="_x437188504" descr="EMB000051d8616b"/>
          <p:cNvPicPr>
            <a:picLocks noChangeAspect="1" noChangeArrowheads="1"/>
          </p:cNvPicPr>
          <p:nvPr/>
        </p:nvPicPr>
        <p:blipFill rotWithShape="1">
          <a:blip r:embed="rId3"/>
          <a:srcRect/>
          <a:stretch>
            <a:fillRect/>
          </a:stretch>
        </p:blipFill>
        <p:spPr>
          <a:xfrm>
            <a:off x="11638434" y="108456"/>
            <a:ext cx="482360" cy="491965"/>
          </a:xfrm>
          <a:prstGeom prst="rect">
            <a:avLst/>
          </a:prstGeom>
          <a:noFill/>
        </p:spPr>
      </p:pic>
      <p:sp>
        <p:nvSpPr>
          <p:cNvPr id="11" name="직사각형 10"/>
          <p:cNvSpPr/>
          <p:nvPr/>
        </p:nvSpPr>
        <p:spPr>
          <a:xfrm>
            <a:off x="-14514" y="-9524"/>
            <a:ext cx="12206514" cy="116114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ko-KR" altLang="en-US" sz="500" b="1"/>
              <a:t> </a:t>
            </a:r>
          </a:p>
        </p:txBody>
      </p:sp>
      <p:sp>
        <p:nvSpPr>
          <p:cNvPr id="12" name="모서리가 둥근 직사각형 3"/>
          <p:cNvSpPr/>
          <p:nvPr/>
        </p:nvSpPr>
        <p:spPr>
          <a:xfrm>
            <a:off x="271976" y="354438"/>
            <a:ext cx="11671633" cy="6291076"/>
          </a:xfrm>
          <a:prstGeom prst="roundRect">
            <a:avLst>
              <a:gd name="adj" fmla="val 16667"/>
            </a:avLst>
          </a:prstGeom>
          <a:solidFill>
            <a:schemeClr val="bg2"/>
          </a:solidFill>
          <a:ln w="28575" cap="flat" cmpd="sng" algn="ctr">
            <a:solidFill>
              <a:srgbClr val="A6A6A6">
                <a:alpha val="100000"/>
              </a:srgbClr>
            </a:solidFill>
            <a:prstDash val="solid"/>
            <a:miter/>
          </a:ln>
        </p:spPr>
        <p:txBody>
          <a:bodyPr anchor="ctr"/>
          <a:lstStyle/>
          <a:p>
            <a:pPr marL="0" indent="0" algn="ctr" defTabSz="914400" rtl="0" eaLnBrk="1" latinLnBrk="1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None/>
              <a:defRPr/>
            </a:pPr>
            <a:endParaRPr kumimoji="0" lang="ko-KR" altLang="en-US" sz="1800" b="0" i="0" u="none" strike="noStrike" kern="1200" cap="none" spc="0" normalizeH="0" baseline="0" dirty="0">
              <a:solidFill>
                <a:srgbClr val="FFFFFF"/>
              </a:solidFill>
              <a:latin typeface="맑은 고딕"/>
              <a:ea typeface="맑은 고딕"/>
              <a:cs typeface="맑은 고딕"/>
            </a:endParaRPr>
          </a:p>
        </p:txBody>
      </p:sp>
      <p:pic>
        <p:nvPicPr>
          <p:cNvPr id="10" name="그림 9">
            <a:extLst>
              <a:ext uri="{FF2B5EF4-FFF2-40B4-BE49-F238E27FC236}">
                <a16:creationId xmlns:a16="http://schemas.microsoft.com/office/drawing/2014/main" id="{29D3E9C1-94D7-4117-BAC3-E9B95E406986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0301" y="1323871"/>
            <a:ext cx="3000498" cy="4105841"/>
          </a:xfrm>
          <a:prstGeom prst="rect">
            <a:avLst/>
          </a:prstGeom>
        </p:spPr>
      </p:pic>
      <p:sp>
        <p:nvSpPr>
          <p:cNvPr id="13" name="TextBox 12">
            <a:extLst>
              <a:ext uri="{FF2B5EF4-FFF2-40B4-BE49-F238E27FC236}">
                <a16:creationId xmlns:a16="http://schemas.microsoft.com/office/drawing/2014/main" id="{44A9FD63-E075-4286-8E5A-F9A6CBBF3016}"/>
              </a:ext>
            </a:extLst>
          </p:cNvPr>
          <p:cNvSpPr txBox="1"/>
          <p:nvPr/>
        </p:nvSpPr>
        <p:spPr>
          <a:xfrm>
            <a:off x="4378036" y="1851416"/>
            <a:ext cx="7524453" cy="1815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indent="0" defTabSz="914400" rtl="0" eaLnBrk="1" latinLnBrk="1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None/>
              <a:defRPr/>
            </a:pPr>
            <a:r>
              <a:rPr kumimoji="0" lang="ko-KR" altLang="en-US" sz="5600" b="1" i="0" u="none" strike="noStrike" kern="1200" cap="none" spc="-300" normalizeH="0" baseline="0" dirty="0">
                <a:solidFill>
                  <a:srgbClr val="000000"/>
                </a:solidFill>
              </a:rPr>
              <a:t>강원감영문화제 개최 </a:t>
            </a:r>
            <a:endParaRPr kumimoji="0" lang="en-US" altLang="ko-KR" sz="5600" b="1" i="0" u="none" strike="noStrike" kern="1200" cap="none" spc="-300" normalizeH="0" baseline="0" dirty="0">
              <a:solidFill>
                <a:srgbClr val="000000"/>
              </a:solidFill>
            </a:endParaRPr>
          </a:p>
          <a:p>
            <a:pPr marL="0" indent="0" defTabSz="914400" rtl="0" eaLnBrk="1" latinLnBrk="1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None/>
              <a:defRPr/>
            </a:pPr>
            <a:r>
              <a:rPr lang="ko-KR" altLang="en-US" sz="5600" b="1" spc="-300" dirty="0">
                <a:solidFill>
                  <a:srgbClr val="000000"/>
                </a:solidFill>
              </a:rPr>
              <a:t>필요성에 대한 제언</a:t>
            </a:r>
            <a:endParaRPr kumimoji="0" lang="ko-KR" altLang="en-US" sz="5600" b="1" i="0" u="none" strike="noStrike" kern="1200" cap="none" spc="-300" normalizeH="0" baseline="0" dirty="0">
              <a:solidFill>
                <a:srgbClr val="000000"/>
              </a:solidFill>
            </a:endParaRPr>
          </a:p>
        </p:txBody>
      </p:sp>
      <p:graphicFrame>
        <p:nvGraphicFramePr>
          <p:cNvPr id="15" name="표 9">
            <a:extLst>
              <a:ext uri="{FF2B5EF4-FFF2-40B4-BE49-F238E27FC236}">
                <a16:creationId xmlns:a16="http://schemas.microsoft.com/office/drawing/2014/main" id="{6FD02584-BA8F-493D-8C8A-483D26503F16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94044194"/>
              </p:ext>
            </p:extLst>
          </p:nvPr>
        </p:nvGraphicFramePr>
        <p:xfrm>
          <a:off x="4870004" y="4226314"/>
          <a:ext cx="5398389" cy="1088708"/>
        </p:xfrm>
        <a:graphic>
          <a:graphicData uri="http://schemas.openxmlformats.org/drawingml/2006/table">
            <a:tbl>
              <a:tblPr firstRow="1" bandRow="1"/>
              <a:tblGrid>
                <a:gridCol w="5398389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785730">
                <a:tc>
                  <a:txBody>
                    <a:bodyPr/>
                    <a:lstStyle/>
                    <a:p>
                      <a:pPr marL="0" marR="0" indent="0" algn="ctr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r>
                        <a:rPr lang="ko-KR" altLang="en-US" sz="5000" b="1" kern="0" spc="-60" dirty="0">
                          <a:solidFill>
                            <a:srgbClr val="000000"/>
                          </a:solidFill>
                          <a:effectLst/>
                        </a:rPr>
                        <a:t>전미정</a:t>
                      </a:r>
                      <a:r>
                        <a:rPr lang="ko-KR" altLang="en-US" sz="5000" b="1" kern="0" spc="-60" baseline="0" dirty="0">
                          <a:solidFill>
                            <a:srgbClr val="000000"/>
                          </a:solidFill>
                          <a:effectLst/>
                        </a:rPr>
                        <a:t> 의원</a:t>
                      </a:r>
                      <a:endParaRPr lang="en-US" altLang="ko-KR" sz="5000" b="1" kern="0" spc="-60" dirty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17907" marR="17907" marT="17907" marB="17907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2214184"/>
      </p:ext>
    </p:extLst>
  </p:cSld>
  <p:clrMapOvr>
    <a:masterClrMapping/>
  </p:clrMapOvr>
  <p:transition/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직사각형 7"/>
          <p:cNvSpPr/>
          <p:nvPr/>
        </p:nvSpPr>
        <p:spPr>
          <a:xfrm>
            <a:off x="4536" y="6734176"/>
            <a:ext cx="12206514" cy="116114"/>
          </a:xfrm>
          <a:prstGeom prst="rect">
            <a:avLst/>
          </a:prstGeom>
          <a:solidFill>
            <a:srgbClr val="F78E2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ko-KR" altLang="en-US" sz="500" b="1"/>
              <a:t> </a:t>
            </a:r>
          </a:p>
        </p:txBody>
      </p:sp>
      <p:pic>
        <p:nvPicPr>
          <p:cNvPr id="9" name="_x437188504" descr="EMB000051d8616b"/>
          <p:cNvPicPr>
            <a:picLocks noChangeAspect="1" noChangeArrowheads="1"/>
          </p:cNvPicPr>
          <p:nvPr/>
        </p:nvPicPr>
        <p:blipFill rotWithShape="1">
          <a:blip r:embed="rId3"/>
          <a:srcRect/>
          <a:stretch>
            <a:fillRect/>
          </a:stretch>
        </p:blipFill>
        <p:spPr>
          <a:xfrm>
            <a:off x="11638434" y="108456"/>
            <a:ext cx="482360" cy="491965"/>
          </a:xfrm>
          <a:prstGeom prst="rect">
            <a:avLst/>
          </a:prstGeom>
          <a:noFill/>
        </p:spPr>
      </p:pic>
      <p:sp>
        <p:nvSpPr>
          <p:cNvPr id="11" name="직사각형 10"/>
          <p:cNvSpPr/>
          <p:nvPr/>
        </p:nvSpPr>
        <p:spPr>
          <a:xfrm>
            <a:off x="-14514" y="-9524"/>
            <a:ext cx="12206514" cy="116114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ko-KR" altLang="en-US" sz="500" b="1"/>
              <a:t> </a:t>
            </a:r>
          </a:p>
        </p:txBody>
      </p:sp>
      <p:sp>
        <p:nvSpPr>
          <p:cNvPr id="12" name="모서리가 둥근 직사각형 3"/>
          <p:cNvSpPr/>
          <p:nvPr/>
        </p:nvSpPr>
        <p:spPr>
          <a:xfrm>
            <a:off x="271976" y="354438"/>
            <a:ext cx="11671633" cy="6291076"/>
          </a:xfrm>
          <a:prstGeom prst="roundRect">
            <a:avLst>
              <a:gd name="adj" fmla="val 16667"/>
            </a:avLst>
          </a:prstGeom>
          <a:solidFill>
            <a:schemeClr val="bg2"/>
          </a:solidFill>
          <a:ln w="28575" cap="flat" cmpd="sng" algn="ctr">
            <a:solidFill>
              <a:srgbClr val="A6A6A6">
                <a:alpha val="100000"/>
              </a:srgbClr>
            </a:solidFill>
            <a:prstDash val="solid"/>
            <a:miter/>
          </a:ln>
        </p:spPr>
        <p:txBody>
          <a:bodyPr anchor="ctr"/>
          <a:lstStyle/>
          <a:p>
            <a:pPr marL="0" indent="0" algn="ctr" defTabSz="914400" rtl="0" eaLnBrk="1" latinLnBrk="1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None/>
              <a:defRPr/>
            </a:pPr>
            <a:endParaRPr kumimoji="0" lang="ko-KR" altLang="en-US" sz="1800" b="0" i="0" u="none" strike="noStrike" kern="1200" cap="none" spc="0" normalizeH="0" baseline="0" dirty="0">
              <a:solidFill>
                <a:srgbClr val="FFFFFF"/>
              </a:solidFill>
              <a:latin typeface="맑은 고딕"/>
              <a:ea typeface="맑은 고딕"/>
              <a:cs typeface="맑은 고딕"/>
            </a:endParaRPr>
          </a:p>
        </p:txBody>
      </p:sp>
      <p:pic>
        <p:nvPicPr>
          <p:cNvPr id="10" name="그림 9">
            <a:extLst>
              <a:ext uri="{FF2B5EF4-FFF2-40B4-BE49-F238E27FC236}">
                <a16:creationId xmlns:a16="http://schemas.microsoft.com/office/drawing/2014/main" id="{29D3E9C1-94D7-4117-BAC3-E9B95E406986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0301" y="1323871"/>
            <a:ext cx="3000498" cy="4105841"/>
          </a:xfrm>
          <a:prstGeom prst="rect">
            <a:avLst/>
          </a:prstGeom>
        </p:spPr>
      </p:pic>
      <p:graphicFrame>
        <p:nvGraphicFramePr>
          <p:cNvPr id="15" name="표 9">
            <a:extLst>
              <a:ext uri="{FF2B5EF4-FFF2-40B4-BE49-F238E27FC236}">
                <a16:creationId xmlns:a16="http://schemas.microsoft.com/office/drawing/2014/main" id="{6FD02584-BA8F-493D-8C8A-483D26503F16}"/>
              </a:ext>
            </a:extLst>
          </p:cNvPr>
          <p:cNvGraphicFramePr>
            <a:graphicFrameLocks noGrp="1"/>
          </p:cNvGraphicFramePr>
          <p:nvPr/>
        </p:nvGraphicFramePr>
        <p:xfrm>
          <a:off x="4870004" y="4226314"/>
          <a:ext cx="5398389" cy="1088708"/>
        </p:xfrm>
        <a:graphic>
          <a:graphicData uri="http://schemas.openxmlformats.org/drawingml/2006/table">
            <a:tbl>
              <a:tblPr firstRow="1" bandRow="1"/>
              <a:tblGrid>
                <a:gridCol w="5398389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785730">
                <a:tc>
                  <a:txBody>
                    <a:bodyPr/>
                    <a:lstStyle/>
                    <a:p>
                      <a:pPr marL="0" marR="0" indent="0" algn="ctr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r>
                        <a:rPr lang="ko-KR" altLang="en-US" sz="5000" b="1" kern="0" spc="-60" dirty="0">
                          <a:solidFill>
                            <a:srgbClr val="000000"/>
                          </a:solidFill>
                          <a:effectLst/>
                        </a:rPr>
                        <a:t>전미정</a:t>
                      </a:r>
                      <a:r>
                        <a:rPr lang="ko-KR" altLang="en-US" sz="5000" b="1" kern="0" spc="-60" baseline="0" dirty="0">
                          <a:solidFill>
                            <a:srgbClr val="000000"/>
                          </a:solidFill>
                          <a:effectLst/>
                        </a:rPr>
                        <a:t> 의원</a:t>
                      </a:r>
                      <a:endParaRPr lang="en-US" altLang="ko-KR" sz="5000" b="1" kern="0" spc="-60" dirty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17907" marR="17907" marT="17907" marB="17907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sp>
        <p:nvSpPr>
          <p:cNvPr id="14" name="TextBox 13">
            <a:extLst>
              <a:ext uri="{FF2B5EF4-FFF2-40B4-BE49-F238E27FC236}">
                <a16:creationId xmlns:a16="http://schemas.microsoft.com/office/drawing/2014/main" id="{5A8359F0-72AE-4D00-9826-CA29716571F1}"/>
              </a:ext>
            </a:extLst>
          </p:cNvPr>
          <p:cNvSpPr txBox="1"/>
          <p:nvPr/>
        </p:nvSpPr>
        <p:spPr>
          <a:xfrm>
            <a:off x="4645891" y="1931395"/>
            <a:ext cx="6465453" cy="1308050"/>
          </a:xfrm>
          <a:prstGeom prst="rect">
            <a:avLst/>
          </a:prstGeom>
          <a:effectLst/>
        </p:spPr>
        <p:txBody>
          <a:bodyPr wrap="square">
            <a:spAutoFit/>
          </a:bodyPr>
          <a:lstStyle/>
          <a:p>
            <a:pPr>
              <a:defRPr/>
            </a:pPr>
            <a:r>
              <a:rPr lang="ko-KR" altLang="en-US" sz="7900" b="1" dirty="0"/>
              <a:t> 감사합니다</a:t>
            </a:r>
            <a:endParaRPr lang="en-US" altLang="ko-KR" sz="7900" b="1" dirty="0"/>
          </a:p>
        </p:txBody>
      </p:sp>
    </p:spTree>
    <p:extLst>
      <p:ext uri="{BB962C8B-B14F-4D97-AF65-F5344CB8AC3E}">
        <p14:creationId xmlns:p14="http://schemas.microsoft.com/office/powerpoint/2010/main" val="677405852"/>
      </p:ext>
    </p:extLst>
  </p:cSld>
  <p:clrMapOvr>
    <a:masterClrMapping/>
  </p:clrMapOvr>
  <p:transition/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MS PGothic"/>
        <a:font script="Hang" typeface="맑은 고딕"/>
        <a:font script="Hans" typeface="SimSun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 panose="020F0502020204030204"/>
        <a:ea typeface=""/>
        <a:cs typeface=""/>
        <a:font script="Jpan" typeface="MS PGothic"/>
        <a:font script="Hang" typeface="맑은 고딕"/>
        <a:font script="Hans" typeface="SimSun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/>
        </a:ln>
        <a:ln w="12700" cap="flat" cmpd="sng" algn="ctr">
          <a:solidFill>
            <a:schemeClr val="phClr"/>
          </a:solidFill>
          <a:prstDash val="solid"/>
          <a:miter/>
        </a:ln>
        <a:ln w="19050" cap="flat" cmpd="sng" algn="ctr">
          <a:solidFill>
            <a:schemeClr val="phClr"/>
          </a:solidFill>
          <a:prstDash val="solid"/>
          <a:miter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Yu Gothic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맑은 고딕" panose="020F0502020204030204"/>
        <a:ea typeface=""/>
        <a:cs typeface=""/>
        <a:font script="Jpan" typeface="Yu Gothic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/>
        </a:ln>
        <a:ln w="12700" cap="flat" cmpd="sng" algn="ctr">
          <a:solidFill>
            <a:schemeClr val="phClr"/>
          </a:solidFill>
          <a:prstDash val="solid"/>
          <a:miter/>
        </a:ln>
        <a:ln w="19050" cap="flat" cmpd="sng" algn="ctr">
          <a:solidFill>
            <a:schemeClr val="phClr"/>
          </a:solidFill>
          <a:prstDash val="solid"/>
          <a:miter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MS PGothic"/>
        <a:font script="Hang" typeface="맑은 고딕"/>
        <a:font script="Hans" typeface="SimSun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 panose="020F0502020204030204"/>
        <a:ea typeface=""/>
        <a:cs typeface=""/>
        <a:font script="Jpan" typeface="MS PGothic"/>
        <a:font script="Hang" typeface="맑은 고딕"/>
        <a:font script="Hans" typeface="SimSun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/>
        </a:ln>
        <a:ln w="12700" cap="flat" cmpd="sng" algn="ctr">
          <a:solidFill>
            <a:schemeClr val="phClr"/>
          </a:solidFill>
          <a:prstDash val="solid"/>
          <a:miter/>
        </a:ln>
        <a:ln w="19050" cap="flat" cmpd="sng" algn="ctr">
          <a:solidFill>
            <a:schemeClr val="phClr"/>
          </a:solidFill>
          <a:prstDash val="solid"/>
          <a:miter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47</TotalTime>
  <Words>88</Words>
  <Application>Microsoft Office PowerPoint</Application>
  <PresentationFormat>와이드스크린</PresentationFormat>
  <Paragraphs>36</Paragraphs>
  <Slides>7</Slides>
  <Notes>4</Notes>
  <HiddenSlides>0</HiddenSlides>
  <MMClips>0</MMClips>
  <ScaleCrop>false</ScaleCrop>
  <HeadingPairs>
    <vt:vector size="6" baseType="variant">
      <vt:variant>
        <vt:lpstr>사용한 글꼴</vt:lpstr>
      </vt:variant>
      <vt:variant>
        <vt:i4>2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7</vt:i4>
      </vt:variant>
    </vt:vector>
  </HeadingPairs>
  <TitlesOfParts>
    <vt:vector size="10" baseType="lpstr">
      <vt:lpstr>맑은 고딕</vt:lpstr>
      <vt:lpstr>Arial</vt:lpstr>
      <vt:lpstr>Office 테마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</vt:vector>
  </TitlesOfParts>
  <Manager/>
  <Company/>
  <LinksUpToDate>false</LinksUpToDate>
  <SharedDoc>false</SharedDoc>
  <HyperlinkBase/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Microsoft 계정</dc:creator>
  <cp:lastModifiedBy>user</cp:lastModifiedBy>
  <cp:revision>140</cp:revision>
  <dcterms:created xsi:type="dcterms:W3CDTF">2023-09-25T02:06:43Z</dcterms:created>
  <dcterms:modified xsi:type="dcterms:W3CDTF">2026-08-21T06:54:54Z</dcterms:modified>
  <cp:version/>
</cp:coreProperties>
</file>