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handoutMasterIdLst>
    <p:handoutMasterId r:id="rId2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prnWhat="handouts2"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2757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6" y="444"/>
      </p:cViewPr>
      <p:guideLst>
        <p:guide orient="horz" pos="2158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presProps" Target="presProps.xml"  /><Relationship Id="rId12" Type="http://schemas.openxmlformats.org/officeDocument/2006/relationships/viewProps" Target="viewProps.xml"  /><Relationship Id="rId13" Type="http://schemas.openxmlformats.org/officeDocument/2006/relationships/theme" Target="theme/theme1.xml"  /><Relationship Id="rId14" Type="http://schemas.openxmlformats.org/officeDocument/2006/relationships/tableStyles" Target="tableStyles.xml"  /><Relationship Id="rId2" Type="http://schemas.openxmlformats.org/officeDocument/2006/relationships/handoutMaster" Target="handoutMasters/handout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2024-03-14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2023-12-07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4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5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6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7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gif"  /><Relationship Id="rId3" Type="http://schemas.openxmlformats.org/officeDocument/2006/relationships/image" Target="../media/image8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Relationship Id="rId3" Type="http://schemas.openxmlformats.org/officeDocument/2006/relationships/image" Target="../media/image1.png"  /><Relationship Id="rId4" Type="http://schemas.openxmlformats.org/officeDocument/2006/relationships/image" Target="../media/image2.gif"  /><Relationship Id="rId5" Type="http://schemas.openxmlformats.org/officeDocument/2006/relationships/image" Target="../media/image3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122926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7" name="직사각형 11"/>
          <p:cNvSpPr/>
          <p:nvPr/>
        </p:nvSpPr>
        <p:spPr>
          <a:xfrm>
            <a:off x="3896424" y="1203515"/>
            <a:ext cx="7907973" cy="1918779"/>
          </a:xfrm>
          <a:prstGeom prst="rect">
            <a:avLst/>
          </a:prstGeom>
          <a:solidFill>
            <a:srgbClr val="fff2cc">
              <a:alpha val="100000"/>
            </a:srgbClr>
          </a:solidFill>
          <a:ln>
            <a:solidFill>
              <a:srgbClr val="a6a6a6">
                <a:alpha val="100000"/>
              </a:srgbClr>
            </a:solidFill>
          </a:ln>
        </p:spPr>
        <p:txBody>
          <a:bodyPr wrap="square" lIns="91440" tIns="45720" rIns="91440" bIns="45720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6000" b="0" i="0" u="none" strike="noStrike" kern="1200" cap="none" spc="-100" normalizeH="0" baseline="0" mc:Ignorable="hp" hp:hslEmbossed="0">
                <a:solidFill>
                  <a:srgbClr val="000000"/>
                </a:solidFill>
                <a:latin typeface="HY헤드라인M"/>
                <a:ea typeface="HY헤드라인M"/>
              </a:rPr>
              <a:t>원주시 관내 경로당 </a:t>
            </a:r>
            <a:endParaRPr xmlns:mc="http://schemas.openxmlformats.org/markup-compatibility/2006" xmlns:hp="http://schemas.haansoft.com/office/presentation/8.0" kumimoji="0" lang="ko-KR" altLang="en-US" sz="6000" b="0" i="0" u="none" strike="noStrike" kern="1200" cap="none" spc="-100" normalizeH="0" baseline="0" mc:Ignorable="hp" hp:hslEmbossed="0">
              <a:solidFill>
                <a:srgbClr val="000000"/>
              </a:solidFill>
              <a:latin typeface="HY헤드라인M"/>
              <a:ea typeface="HY헤드라인M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6000" b="0" i="0" u="none" strike="noStrike" kern="1200" cap="none" spc="-100" normalizeH="0" baseline="0" mc:Ignorable="hp" hp:hslEmbossed="0">
                <a:solidFill>
                  <a:srgbClr val="000000"/>
                </a:solidFill>
                <a:latin typeface="HY헤드라인M"/>
                <a:ea typeface="HY헤드라인M"/>
              </a:rPr>
              <a:t>주방 후드 교체 촉구</a:t>
            </a:r>
            <a:endParaRPr xmlns:mc="http://schemas.openxmlformats.org/markup-compatibility/2006" xmlns:hp="http://schemas.haansoft.com/office/presentation/8.0" kumimoji="0" lang="ko-KR" altLang="en-US" sz="6000" b="0" i="0" u="none" strike="noStrike" kern="1200" cap="none" spc="-100" normalizeH="0" baseline="0" mc:Ignorable="hp" hp:hslEmbossed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graphicFrame>
        <p:nvGraphicFramePr>
          <p:cNvPr id="18" name="표 9"/>
          <p:cNvGraphicFramePr>
            <a:graphicFrameLocks noGrp="1"/>
          </p:cNvGraphicFramePr>
          <p:nvPr/>
        </p:nvGraphicFramePr>
        <p:xfrm>
          <a:off x="4541165" y="4283011"/>
          <a:ext cx="5398389" cy="1255014"/>
        </p:xfrm>
        <a:graphic>
          <a:graphicData uri="http://schemas.openxmlformats.org/drawingml/2006/table">
            <a:tbl>
              <a:tblPr firstRow="1" bandRow="1"/>
              <a:tblGrid>
                <a:gridCol w="5398389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4" name="직사각형 13"/>
          <p:cNvSpPr/>
          <p:nvPr/>
        </p:nvSpPr>
        <p:spPr>
          <a:xfrm>
            <a:off x="367982" y="705141"/>
            <a:ext cx="11502997" cy="5765934"/>
          </a:xfrm>
          <a:prstGeom prst="rect">
            <a:avLst/>
          </a:prstGeom>
          <a:noFill/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21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5256" y="719718"/>
            <a:ext cx="11456802" cy="5725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15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21" name="직사각형 13"/>
          <p:cNvSpPr/>
          <p:nvPr/>
        </p:nvSpPr>
        <p:spPr>
          <a:xfrm>
            <a:off x="367982" y="705141"/>
            <a:ext cx="11502997" cy="5765934"/>
          </a:xfrm>
          <a:prstGeom prst="rect">
            <a:avLst/>
          </a:prstGeom>
          <a:noFill/>
          <a:ln w="50800" cap="flat" cmpd="sng" algn="ctr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22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2216" y="702939"/>
            <a:ext cx="11468101" cy="57407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8" name="직사각형 7"/>
          <p:cNvSpPr/>
          <p:nvPr/>
        </p:nvSpPr>
        <p:spPr>
          <a:xfrm>
            <a:off x="-24039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36" name="직사각형 13"/>
          <p:cNvSpPr/>
          <p:nvPr/>
        </p:nvSpPr>
        <p:spPr>
          <a:xfrm>
            <a:off x="367982" y="705141"/>
            <a:ext cx="11502997" cy="5765934"/>
          </a:xfrm>
          <a:prstGeom prst="rect">
            <a:avLst/>
          </a:prstGeom>
          <a:noFill/>
          <a:ln w="50800" cap="flat" cmpd="sng" algn="ctr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38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05320" y="731145"/>
            <a:ext cx="11475294" cy="57217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7" name="직사각형 13"/>
          <p:cNvSpPr/>
          <p:nvPr/>
        </p:nvSpPr>
        <p:spPr>
          <a:xfrm>
            <a:off x="367982" y="705141"/>
            <a:ext cx="11502997" cy="5765934"/>
          </a:xfrm>
          <a:prstGeom prst="rect">
            <a:avLst/>
          </a:prstGeom>
          <a:noFill/>
          <a:ln w="50800" cap="flat" cmpd="sng" algn="ctr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9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95712" y="736631"/>
            <a:ext cx="11457161" cy="57165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7" name="직사각형 13"/>
          <p:cNvSpPr/>
          <p:nvPr/>
        </p:nvSpPr>
        <p:spPr>
          <a:xfrm>
            <a:off x="367982" y="705141"/>
            <a:ext cx="11502997" cy="5765934"/>
          </a:xfrm>
          <a:prstGeom prst="rect">
            <a:avLst/>
          </a:prstGeom>
          <a:noFill/>
          <a:ln w="50800" cap="flat" cmpd="sng" algn="ctr">
            <a:solidFill>
              <a:srgbClr val="000000">
                <a:alpha val="100000"/>
              </a:srgbClr>
            </a:solidFill>
            <a:prstDash val="solid"/>
            <a:miter/>
          </a:ln>
        </p:spPr>
        <p:txBody>
          <a:bodyPr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20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5155" y="727815"/>
            <a:ext cx="11259562" cy="5645559"/>
          </a:xfrm>
          <a:prstGeom prst="rect">
            <a:avLst/>
          </a:prstGeom>
        </p:spPr>
      </p:pic>
      <p:sp>
        <p:nvSpPr>
          <p:cNvPr id="21" name="직사각형 9"/>
          <p:cNvSpPr/>
          <p:nvPr/>
        </p:nvSpPr>
        <p:spPr>
          <a:xfrm>
            <a:off x="0" y="0"/>
            <a:ext cx="5232738" cy="657022"/>
          </a:xfrm>
          <a:prstGeom prst="rect">
            <a:avLst/>
          </a:prstGeom>
          <a:solidFill>
            <a:srgbClr val="c00000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5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30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맑은 고딕"/>
                <a:ea typeface="맑은 고딕"/>
                <a:cs typeface="맑은 고딕"/>
              </a:rPr>
              <a:t>주방 후드의 작동 원리</a:t>
            </a:r>
            <a:endParaRPr xmlns:mc="http://schemas.openxmlformats.org/markup-compatibility/2006" xmlns:hp="http://schemas.haansoft.com/office/presentation/8.0" kumimoji="0" lang="ko-KR" altLang="en-US" sz="3000" b="1" i="0" u="none" strike="noStrike" kern="1200" cap="none" spc="0" normalizeH="0" baseline="0" mc:Ignorable="hp" hp:hslEmbossed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122926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541165" y="4283011"/>
          <a:ext cx="5398389" cy="1255014"/>
        </p:xfrm>
        <a:graphic>
          <a:graphicData uri="http://schemas.openxmlformats.org/drawingml/2006/table">
            <a:tbl>
              <a:tblPr firstRow="1" bandRow="1"/>
              <a:tblGrid>
                <a:gridCol w="5398389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96424" y="1203515"/>
            <a:ext cx="7907973" cy="191877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6000" spc="-100">
                <a:latin typeface="HY헤드라인M"/>
                <a:ea typeface="HY헤드라인M"/>
              </a:rPr>
              <a:t>원주시 관내 경로당 </a:t>
            </a:r>
            <a:endParaRPr lang="ko-KR" altLang="en-US" sz="6000" spc="-100">
              <a:latin typeface="HY헤드라인M"/>
              <a:ea typeface="HY헤드라인M"/>
            </a:endParaRPr>
          </a:p>
          <a:p>
            <a:pPr algn="ctr">
              <a:defRPr/>
            </a:pPr>
            <a:r>
              <a:rPr lang="ko-KR" altLang="en-US" sz="6000" spc="-100">
                <a:latin typeface="HY헤드라인M"/>
                <a:ea typeface="HY헤드라인M"/>
              </a:rPr>
              <a:t>주방 후드 교체 촉구</a:t>
            </a:r>
            <a:endParaRPr lang="ko-KR" altLang="en-US" sz="6000" spc="-100">
              <a:latin typeface="HY헤드라인M"/>
              <a:ea typeface="HY헤드라인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41311" y="316954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632693" y="2783153"/>
          <a:ext cx="5388864" cy="912114"/>
        </p:xfrm>
        <a:graphic>
          <a:graphicData uri="http://schemas.openxmlformats.org/drawingml/2006/table">
            <a:tbl>
              <a:tblPr firstRow="1" bandRow="1"/>
              <a:tblGrid>
                <a:gridCol w="5388864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3600" kern="0" spc="-60">
                        <a:solidFill>
                          <a:srgbClr val="000000"/>
                        </a:solidFill>
                        <a:effectLst/>
                        <a:latin typeface="HY견명조"/>
                        <a:ea typeface="HY견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390035" y="2056532"/>
            <a:ext cx="5418544" cy="11533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7000">
                <a:latin typeface="HY헤드라인M"/>
                <a:ea typeface="HY헤드라인M"/>
              </a:rPr>
              <a:t>감사합니다</a:t>
            </a:r>
            <a:r>
              <a:rPr lang="en-US" altLang="ko-KR" sz="7000">
                <a:latin typeface="HY헤드라인M"/>
                <a:ea typeface="HY헤드라인M"/>
              </a:rPr>
              <a:t>.</a:t>
            </a:r>
            <a:endParaRPr lang="en-US" altLang="ko-KR" sz="7000">
              <a:latin typeface="HY헤드라인M"/>
              <a:ea typeface="HY헤드라인M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  <a:endParaRPr lang="ko-KR" altLang="en-US" sz="500" b="1"/>
          </a:p>
        </p:txBody>
      </p:sp>
      <p:graphicFrame>
        <p:nvGraphicFramePr>
          <p:cNvPr id="17" name="표 9"/>
          <p:cNvGraphicFramePr>
            <a:graphicFrameLocks noGrp="1"/>
          </p:cNvGraphicFramePr>
          <p:nvPr/>
        </p:nvGraphicFramePr>
        <p:xfrm>
          <a:off x="4541165" y="4283011"/>
          <a:ext cx="5398389" cy="1255014"/>
        </p:xfrm>
        <a:graphic>
          <a:graphicData uri="http://schemas.openxmlformats.org/drawingml/2006/table">
            <a:tbl>
              <a:tblPr firstRow="1" bandRow="1"/>
              <a:tblGrid>
                <a:gridCol w="5398389"/>
              </a:tblGrid>
              <a:tr h="785730">
                <a:tc>
                  <a:txBody>
                    <a:bodyPr vert="horz" lIns="17907" tIns="17907" rIns="17907" bIns="17907" anchor="ctr" anchorCtr="0"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65</ep:Words>
  <ep:PresentationFormat>와이드스크린</ep:PresentationFormat>
  <ep:Paragraphs>25</ep:Paragraphs>
  <ep:Slides>8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ep:HeadingPairs>
  <ep:TitlesOfParts>
    <vt:vector size="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2023-09-25T02:06:43.000</dcterms:created>
  <dc:creator>Microsoft 계정</dc:creator>
  <cp:lastModifiedBy>user</cp:lastModifiedBy>
  <dcterms:modified xsi:type="dcterms:W3CDTF">2024-03-14T07:07:41.750</dcterms:modified>
  <cp:revision>57</cp:revision>
  <dc:title>PowerPoint 프레젠테이션</dc:title>
  <cp:version/>
</cp:coreProperties>
</file>