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B5F52D-C0E2-D3F0-522B-4774626C98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F86F006-7D0F-3145-46FC-44B339A7A7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C2A71D0-B452-131E-F837-58F0D5A37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13E975-7B9E-24CC-0EC7-E556896A3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32C937A-859E-12D6-6D9B-443F29CE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000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A2F503-1EF6-D507-75F4-9BAF57300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659488-6BB9-8FC8-9ED8-7C9A17609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614E10-EA97-5BE1-5892-EDD153787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5BE0E2-D9F9-2BDE-5F41-57A62BB13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DE2F47-0950-308D-6640-5CB93D4D5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03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31FC90-9899-B9E1-5E7F-A3B650F4E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3ACBA65-826A-3D20-BE2B-20E1BF085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12850A-5F09-9741-498F-9450C26EA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0C2B8F-048E-D1F8-538E-DFE89FCC9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8DB76C-27CF-A234-0064-94423861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73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D2C15C-8178-E28F-24AF-9B11B8A38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74C686-6D9C-02F3-474C-4F0EC4651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EF7F8F5-D9C4-CF96-592B-0CD1C656E8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1CDD4F5-467E-028A-A5C2-F50FF9355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AC07A1-1339-C5CF-68A3-FC349CCCC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D0AC2DE-F29C-1FA0-AF82-56E900C67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675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41307F-CE16-84B0-CCC1-2D27E488C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D0E1F8C-3F64-2A89-9199-D2AF677CB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F95C20E-2BB8-9AE6-5DAB-ECFBACCBB7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739C354-81C5-9392-6B9F-4CD825556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469804E-082D-30B5-8281-856DDF2C01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B593224-7693-5FFC-EB21-9C7FB2E66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6EBB5A4-6797-441E-7A90-962DBF50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5E3E7E0-25A8-AF48-377A-A8254FE25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335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6EE36E-A3C7-DAE8-8AD2-43931B321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D780D5F-A5C8-D622-8F20-84A9BE453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D0D3BD0-97F4-3777-4BF4-B5DDE5F3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93552C2-33E0-0F7D-991A-7911B1CE9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6104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69DEE0-A93B-A716-B940-AC3E362A7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2FABA82-3B49-D6B4-6194-03791E12A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776D805-01C0-0F2B-BED2-B688C4AC2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3973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A21508-80DA-FEF1-A63A-C3AC9F113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BC02F-45E9-33D6-061E-E82EDACC8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4FA1105-DF28-930D-17A8-CB73DAADC0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BBAA724-8C9B-D883-38FB-E03909453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FD569E-69F4-F377-8523-5CAE51F5F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B3FDAC-CD6F-8D47-6EF5-081206186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5821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A259D4-2EFB-C958-F945-21A7CA9B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B8E80E3-1C01-B08F-9F89-C5E4D4FDCE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5AA3FBC-24D5-85D7-84A2-C52D9B25D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91B675C-6071-0EE9-46C9-0855E4FC5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CED6BB0-1D16-F1FD-370C-02833C240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152D0A-63A4-6B38-09F3-8B971F3C5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161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793270-1A15-42AF-F748-56CD4B8F3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DD3B5D3-EF4B-0662-6292-E121FA34F3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11E6A7-8167-B1D7-2EBF-F0ADF5CFC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A30B52-12D7-8393-24D6-2D42D0B6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1E0828-591D-6742-CB4D-78CBD9E1E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990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07FDA44-E80D-822F-7939-A436477E6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F14541-E3FF-1C85-4D6E-0F3FE6D522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4EDE9C1-B0A5-FE18-346D-BC0291CC8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930F0F-6AE2-C00F-3F86-64573C6EC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A9FB452-BB21-7609-8673-43283FB5E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151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179CAC6-8546-6C0D-B06A-97C20A026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D4C789-5296-758D-449E-804B6FDE7A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8D21DC-62AF-0330-447F-86681DEF32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23D37B-5C71-4397-96B0-4411A78DA94D}" type="datetimeFigureOut">
              <a:rPr lang="ko-KR" altLang="en-US" smtClean="0"/>
              <a:t>2025-08-31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F26B1F-A7A1-EF35-7933-93B0031B49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5A6BF73-4952-3184-E019-985931D282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EB8B7E-EA79-45BF-9972-445E37B1A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94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C121CED-3C90-245B-A2F1-EF8D5B609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37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B9E3B-39E3-17D3-F67C-FEC6619DE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5263AF5-C5BB-0398-7AC3-4998F73E3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185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07161-6489-D273-8213-9DB7F6EB1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5C687CE-878E-53FC-5364-B3933083F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178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</dc:creator>
  <cp:lastModifiedBy>com</cp:lastModifiedBy>
  <cp:revision>2</cp:revision>
  <dcterms:created xsi:type="dcterms:W3CDTF">2025-08-31T13:54:07Z</dcterms:created>
  <dcterms:modified xsi:type="dcterms:W3CDTF">2025-08-31T13:57:16Z</dcterms:modified>
</cp:coreProperties>
</file>