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8" r:id="rId2"/>
    <p:sldId id="269" r:id="rId3"/>
    <p:sldId id="285" r:id="rId4"/>
    <p:sldId id="286" r:id="rId5"/>
    <p:sldId id="287" r:id="rId6"/>
    <p:sldId id="288" r:id="rId7"/>
    <p:sldId id="289" r:id="rId8"/>
  </p:sldIdLst>
  <p:sldSz cx="9144000" cy="5143500" type="screen16x9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5" d="100"/>
          <a:sy n="145" d="100"/>
        </p:scale>
        <p:origin x="624" y="120"/>
      </p:cViewPr>
      <p:guideLst>
        <p:guide orient="horz" pos="2160"/>
        <p:guide pos="2880"/>
        <p:guide orient="horz" pos="16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64033D-D7E4-46F6-85BE-F3475CB08B2F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566603-3606-4160-85BD-076FEA4F7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56622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203F10-1E7F-4290-9337-17B94D409763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99FE35-D41C-4672-9F07-A1E5F64207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320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0012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0259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6718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723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0958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9932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53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0191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8656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6718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750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6A70A-1F39-40D5-B186-FC9A5796C932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83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" y="8237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" y="32951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/>
          </a:p>
        </p:txBody>
      </p:sp>
      <p:pic>
        <p:nvPicPr>
          <p:cNvPr id="1025" name="_x341070496" descr="EMB00004e543a4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477374" y="705936"/>
            <a:ext cx="2088134" cy="221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_x341033272" descr="EMB00004e543a4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96735" y="705937"/>
            <a:ext cx="2088135" cy="221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_x341034208" descr="EMB00004e543a4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59" y="2859684"/>
            <a:ext cx="2219463" cy="2088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_x341026216" descr="EMB00004e543a4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019" y="2859683"/>
            <a:ext cx="2219465" cy="208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0" y="125219"/>
            <a:ext cx="9144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3600" b="1" dirty="0" err="1" smtClean="0"/>
              <a:t>안심로고젝터</a:t>
            </a:r>
            <a:r>
              <a:rPr lang="ko-KR" altLang="en-US" sz="3600" b="1" dirty="0" smtClean="0"/>
              <a:t> 존</a:t>
            </a:r>
            <a:endParaRPr lang="ko-KR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91660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_x341021680" descr="EMB00004e543a4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893885"/>
            <a:ext cx="4176464" cy="4249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67439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125219"/>
            <a:ext cx="9144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3600" b="1" dirty="0" smtClean="0"/>
              <a:t>방범용 </a:t>
            </a:r>
            <a:r>
              <a:rPr lang="en-US" altLang="ko-KR" sz="3600" b="1" dirty="0" smtClean="0"/>
              <a:t>CCTV </a:t>
            </a:r>
            <a:r>
              <a:rPr lang="ko-KR" altLang="en-US" sz="3600" b="1" dirty="0" smtClean="0"/>
              <a:t>비상벨</a:t>
            </a:r>
            <a:endParaRPr lang="ko-KR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73986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67439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1" name="_x341010448" descr="EMB00004e543a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908880"/>
            <a:ext cx="4032448" cy="423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125219"/>
            <a:ext cx="9144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3600" b="1" dirty="0" smtClean="0"/>
              <a:t>방범용 </a:t>
            </a:r>
            <a:r>
              <a:rPr lang="en-US" altLang="ko-KR" sz="3600" b="1" dirty="0" smtClean="0"/>
              <a:t>CCTV </a:t>
            </a:r>
            <a:r>
              <a:rPr lang="ko-KR" altLang="en-US" sz="3600" b="1" dirty="0" err="1" smtClean="0"/>
              <a:t>이상음원</a:t>
            </a:r>
            <a:r>
              <a:rPr lang="ko-KR" altLang="en-US" sz="3600" b="1" dirty="0" smtClean="0"/>
              <a:t> 감지기</a:t>
            </a:r>
            <a:endParaRPr lang="ko-KR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64064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67439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341009584" descr="EMB00004e543a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843558"/>
            <a:ext cx="7416824" cy="4169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125219"/>
            <a:ext cx="9144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3600" b="1" dirty="0" smtClean="0"/>
              <a:t>도시정보센터</a:t>
            </a:r>
            <a:endParaRPr lang="ko-KR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20516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125219"/>
            <a:ext cx="9144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3600" b="1" dirty="0" smtClean="0"/>
              <a:t>도로조명 타워</a:t>
            </a:r>
            <a:endParaRPr lang="ko-KR" altLang="en-US" sz="3600" b="1" dirty="0"/>
          </a:p>
        </p:txBody>
      </p:sp>
      <p:pic>
        <p:nvPicPr>
          <p:cNvPr id="9217" name="_x341071936" descr="EMB00004e543a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94" y="864096"/>
            <a:ext cx="4488210" cy="415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_x341009800" descr="EMB00004e543a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864096"/>
            <a:ext cx="4330448" cy="415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12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67439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193" name="_x341022472" descr="EMB00004e543a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813" y="846395"/>
            <a:ext cx="4328374" cy="428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125219"/>
            <a:ext cx="9144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3600" b="1" dirty="0" smtClean="0"/>
              <a:t>공중화장실 안심 비상벨</a:t>
            </a:r>
            <a:endParaRPr lang="ko-KR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400108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67439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" name="_x341027728" descr="EMB00004e543a5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794812"/>
            <a:ext cx="4464496" cy="4320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125219"/>
            <a:ext cx="9144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3600" b="1" dirty="0" smtClean="0"/>
              <a:t>공중화장실 안심 스크린</a:t>
            </a:r>
            <a:endParaRPr lang="ko-KR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15646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</TotalTime>
  <Words>18</Words>
  <Application>Microsoft Office PowerPoint</Application>
  <PresentationFormat>화면 슬라이드 쇼(16:9)</PresentationFormat>
  <Paragraphs>7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전산통신실</dc:creator>
  <cp:lastModifiedBy>Microsoft 계정</cp:lastModifiedBy>
  <cp:revision>90</cp:revision>
  <cp:lastPrinted>2017-10-18T01:32:25Z</cp:lastPrinted>
  <dcterms:created xsi:type="dcterms:W3CDTF">2017-09-12T05:15:30Z</dcterms:created>
  <dcterms:modified xsi:type="dcterms:W3CDTF">2022-09-28T07:31:30Z</dcterms:modified>
</cp:coreProperties>
</file>