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314" r:id="rId2"/>
    <p:sldId id="385" r:id="rId3"/>
    <p:sldId id="386" r:id="rId4"/>
    <p:sldId id="388" r:id="rId5"/>
    <p:sldId id="389" r:id="rId6"/>
    <p:sldId id="390" r:id="rId7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33FF"/>
    <a:srgbClr val="23FD76"/>
    <a:srgbClr val="CC99FF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95" d="100"/>
          <a:sy n="95" d="100"/>
        </p:scale>
        <p:origin x="66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5679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6371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116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1253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7606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17368"/>
              </p:ext>
            </p:extLst>
          </p:nvPr>
        </p:nvGraphicFramePr>
        <p:xfrm>
          <a:off x="5064449" y="4333545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366198" y="1455925"/>
            <a:ext cx="85083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임산부 </a:t>
            </a:r>
            <a:r>
              <a:rPr lang="ko-KR" altLang="en-US" sz="48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바우처</a:t>
            </a: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택시 </a:t>
            </a:r>
            <a:endParaRPr lang="en-US" altLang="ko-KR" sz="4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도입에 관한 제언 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753307" y="842142"/>
            <a:ext cx="3339601" cy="436688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967" y="1461999"/>
            <a:ext cx="6923849" cy="507818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0874" y="3720737"/>
            <a:ext cx="3338817" cy="281944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0874" y="828850"/>
            <a:ext cx="2971317" cy="2869193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3B085B12-E2AF-4F2F-9310-F39B77479B34}"/>
              </a:ext>
            </a:extLst>
          </p:cNvPr>
          <p:cNvSpPr/>
          <p:nvPr/>
        </p:nvSpPr>
        <p:spPr>
          <a:xfrm>
            <a:off x="579967" y="685811"/>
            <a:ext cx="6923849" cy="657022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3600" b="1" dirty="0" err="1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지자체별</a:t>
            </a:r>
            <a:r>
              <a:rPr lang="ko-KR" altLang="en-US" sz="3600" b="1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 </a:t>
            </a:r>
            <a:r>
              <a:rPr lang="ko-KR" altLang="en-US" sz="3600" b="1" dirty="0" err="1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바우처</a:t>
            </a:r>
            <a:r>
              <a:rPr lang="ko-KR" altLang="en-US" sz="3600" b="1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 택시 운영 현황</a:t>
            </a:r>
            <a:endParaRPr kumimoji="0" lang="ko-KR" altLang="en-US" sz="3600" b="1" i="0" u="none" strike="noStrike" kern="1200" cap="none" spc="0" normalizeH="0" baseline="0" dirty="0">
              <a:solidFill>
                <a:srgbClr val="FFFFFF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2786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017873" y="61395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2750" y="1106850"/>
            <a:ext cx="540251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안양시</a:t>
            </a:r>
            <a:r>
              <a:rPr lang="en-US" altLang="ko-KR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비휠체어</a:t>
            </a: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장애인 </a:t>
            </a:r>
            <a:r>
              <a:rPr lang="ko-KR" altLang="en-US" sz="2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endParaRPr lang="en-US" altLang="ko-KR" sz="24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2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임산부 위한 </a:t>
            </a:r>
            <a:r>
              <a:rPr lang="en-US" altLang="ko-KR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28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바우처</a:t>
            </a:r>
            <a:r>
              <a:rPr lang="ko-KR" altLang="en-US" sz="2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택시</a:t>
            </a:r>
            <a:r>
              <a:rPr lang="en-US" altLang="ko-KR" sz="2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z="2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도입</a:t>
            </a:r>
            <a:endParaRPr lang="ko-KR" altLang="en-US" sz="28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84" y="2201633"/>
            <a:ext cx="5703420" cy="393791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5811" y="1268497"/>
            <a:ext cx="6365521" cy="5068903"/>
          </a:xfrm>
          <a:prstGeom prst="rect">
            <a:avLst/>
          </a:prstGeom>
        </p:spPr>
      </p:pic>
      <p:sp>
        <p:nvSpPr>
          <p:cNvPr id="3" name="타원형 설명선 2"/>
          <p:cNvSpPr/>
          <p:nvPr/>
        </p:nvSpPr>
        <p:spPr>
          <a:xfrm flipH="1">
            <a:off x="5870783" y="568451"/>
            <a:ext cx="1333591" cy="881405"/>
          </a:xfrm>
          <a:prstGeom prst="wedgeEllipseCallout">
            <a:avLst/>
          </a:prstGeom>
          <a:solidFill>
            <a:srgbClr val="00206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5" name="TextBox 4"/>
          <p:cNvSpPr txBox="1"/>
          <p:nvPr/>
        </p:nvSpPr>
        <p:spPr>
          <a:xfrm>
            <a:off x="6001225" y="837610"/>
            <a:ext cx="1072709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3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부천시</a:t>
            </a:r>
            <a:endParaRPr lang="ko-KR" altLang="en-US" sz="23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9" name="타원형 설명선 8"/>
          <p:cNvSpPr/>
          <p:nvPr/>
        </p:nvSpPr>
        <p:spPr>
          <a:xfrm flipH="1">
            <a:off x="213301" y="544948"/>
            <a:ext cx="1333591" cy="881405"/>
          </a:xfrm>
          <a:prstGeom prst="wedgeEllipseCallout">
            <a:avLst/>
          </a:prstGeom>
          <a:solidFill>
            <a:srgbClr val="00206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7" name="TextBox 6"/>
          <p:cNvSpPr txBox="1"/>
          <p:nvPr/>
        </p:nvSpPr>
        <p:spPr>
          <a:xfrm>
            <a:off x="297291" y="762512"/>
            <a:ext cx="1165609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b="1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안양시</a:t>
            </a:r>
            <a:endParaRPr lang="ko-KR" altLang="en-US" sz="2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268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31095" y="2656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423" y="2805104"/>
            <a:ext cx="11280595" cy="382807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2178" y="893387"/>
            <a:ext cx="4400398" cy="1741193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3B085B12-E2AF-4F2F-9310-F39B77479B34}"/>
              </a:ext>
            </a:extLst>
          </p:cNvPr>
          <p:cNvSpPr/>
          <p:nvPr/>
        </p:nvSpPr>
        <p:spPr>
          <a:xfrm>
            <a:off x="482265" y="1439469"/>
            <a:ext cx="6509856" cy="1195111"/>
          </a:xfrm>
          <a:prstGeom prst="rect">
            <a:avLst/>
          </a:prstGeom>
          <a:solidFill>
            <a:schemeClr val="accent6">
              <a:lumMod val="50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30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대전시</a:t>
            </a:r>
            <a:r>
              <a:rPr kumimoji="0" lang="en-US" altLang="ko-KR" sz="30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, </a:t>
            </a:r>
            <a:r>
              <a:rPr kumimoji="0" lang="ko-KR" altLang="en-US" sz="30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임산부 이동지원서비스 시행</a:t>
            </a:r>
            <a:endParaRPr kumimoji="0" lang="en-US" altLang="ko-KR" sz="3000" b="1" i="0" u="none" strike="noStrike" kern="1200" cap="none" spc="0" normalizeH="0" baseline="0" dirty="0" smtClean="0">
              <a:solidFill>
                <a:srgbClr val="FFFFFF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3200" b="1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“</a:t>
            </a:r>
            <a:r>
              <a:rPr lang="ko-KR" altLang="en-US" sz="3200" b="1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개인</a:t>
            </a:r>
            <a:r>
              <a:rPr kumimoji="0" lang="ko-KR" altLang="en-US" sz="32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〮일반택시 모두 이용가능</a:t>
            </a:r>
            <a:endParaRPr kumimoji="0" lang="ko-KR" altLang="en-US" sz="3200" b="1" i="0" u="none" strike="noStrike" kern="1200" cap="none" spc="0" normalizeH="0" baseline="0" dirty="0">
              <a:solidFill>
                <a:srgbClr val="FFFFFF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</p:txBody>
      </p:sp>
      <p:sp>
        <p:nvSpPr>
          <p:cNvPr id="7" name="타원형 설명선 6"/>
          <p:cNvSpPr/>
          <p:nvPr/>
        </p:nvSpPr>
        <p:spPr>
          <a:xfrm flipH="1">
            <a:off x="482265" y="325331"/>
            <a:ext cx="1425558" cy="921644"/>
          </a:xfrm>
          <a:prstGeom prst="wedgeEllipseCallout">
            <a:avLst/>
          </a:prstGeom>
          <a:solidFill>
            <a:srgbClr val="00206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4" name="TextBox 3"/>
          <p:cNvSpPr txBox="1"/>
          <p:nvPr/>
        </p:nvSpPr>
        <p:spPr>
          <a:xfrm>
            <a:off x="667505" y="559393"/>
            <a:ext cx="105507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300" b="1" dirty="0" smtClean="0">
                <a:solidFill>
                  <a:schemeClr val="bg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대전시</a:t>
            </a:r>
            <a:endParaRPr lang="ko-KR" altLang="en-US" sz="2300" b="1" dirty="0">
              <a:solidFill>
                <a:schemeClr val="bg1"/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8657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581217"/>
              </p:ext>
            </p:extLst>
          </p:nvPr>
        </p:nvGraphicFramePr>
        <p:xfrm>
          <a:off x="5064449" y="4333545"/>
          <a:ext cx="5394650" cy="2181606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`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366198" y="1455925"/>
            <a:ext cx="85083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임산부 </a:t>
            </a:r>
            <a:r>
              <a:rPr lang="ko-KR" altLang="en-US" sz="48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바우처</a:t>
            </a:r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택시 </a:t>
            </a:r>
            <a:endParaRPr lang="en-US" altLang="ko-KR" sz="4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도입에 관한 제언 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753307" y="842142"/>
            <a:ext cx="3339601" cy="436688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7651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5064449" y="4333545"/>
          <a:ext cx="5394650" cy="2181606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`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67667" y="25948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366198" y="1455925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en-US" altLang="ko-KR" sz="5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753307" y="842142"/>
            <a:ext cx="3339601" cy="436688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3178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5240</TotalTime>
  <Words>73</Words>
  <Application>Microsoft Office PowerPoint</Application>
  <PresentationFormat>와이드스크린</PresentationFormat>
  <Paragraphs>24</Paragraphs>
  <Slides>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4" baseType="lpstr">
      <vt:lpstr>HY견고딕</vt:lpstr>
      <vt:lpstr>HY견명조</vt:lpstr>
      <vt:lpstr>HY엽서M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299</cp:revision>
  <cp:lastPrinted>2023-12-06T08:45:35Z</cp:lastPrinted>
  <dcterms:created xsi:type="dcterms:W3CDTF">2022-12-16T03:44:56Z</dcterms:created>
  <dcterms:modified xsi:type="dcterms:W3CDTF">2024-06-18T07:32:20Z</dcterms:modified>
</cp:coreProperties>
</file>