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32" r:id="rId1"/>
  </p:sldMasterIdLst>
  <p:notesMasterIdLst>
    <p:notesMasterId r:id="rId12"/>
  </p:notesMasterIdLst>
  <p:handoutMasterIdLst>
    <p:handoutMasterId r:id="rId13"/>
  </p:handoutMasterIdLst>
  <p:sldIdLst>
    <p:sldId id="267" r:id="rId2"/>
    <p:sldId id="258" r:id="rId3"/>
    <p:sldId id="257" r:id="rId4"/>
    <p:sldId id="270" r:id="rId5"/>
    <p:sldId id="271" r:id="rId6"/>
    <p:sldId id="272" r:id="rId7"/>
    <p:sldId id="259" r:id="rId8"/>
    <p:sldId id="269" r:id="rId9"/>
    <p:sldId id="273" r:id="rId10"/>
    <p:sldId id="268" r:id="rId11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6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scaleToFitPaper="1"/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68EC60B-5C72-4F00-A40B-8A06571290DB}" styleName="Normal Style 1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4197D153-9C0F-45A4-A76D-B5DC2E27B64C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TxStyle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TxStyle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>
        <a:fontRef idx="minor">
          <a:scrgbClr r="0" g="0" b="0"/>
        </a:fontRef>
        <a:schemeClr val="accent4"/>
      </a:tcTxStyle>
      <a:tcStyle>
        <a:tcBdr>
          <a:top>
            <a:ln w="6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accent4">
          <a:shade val="40000"/>
        </a:schemeClr>
      </a:tcTxStyle>
      <a:tcStyle>
        <a:tcBdr/>
        <a:fill>
          <a:solidFill>
            <a:schemeClr val="accent4">
              <a:alpha val="40000"/>
            </a:schemeClr>
          </a:solidFill>
        </a:fill>
      </a:tcStyle>
    </a:firstRow>
  </a:tblStyle>
  <a:tblStyle styleId="{CDE67981-C926-4AC7-AA08-ACFD1CD1FBA1}" styleName="Normal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40000" cmpd="sng">
              <a:solidFill>
                <a:schemeClr val="accent1"/>
              </a:solidFill>
            </a:ln>
          </a:left>
          <a:right>
            <a:ln w="40000" cmpd="sng">
              <a:solidFill>
                <a:schemeClr val="accent1"/>
              </a:solidFill>
            </a:ln>
          </a:right>
          <a:top>
            <a:ln w="40000" cmpd="sng">
              <a:solidFill>
                <a:schemeClr val="accent1"/>
              </a:solidFill>
            </a:ln>
          </a:top>
          <a:bottom>
            <a:ln w="400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5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5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accent1">
          <a:shade val="80000"/>
        </a:schemeClr>
      </a:tcTxStyle>
      <a:tcStyle>
        <a:tcBdr>
          <a:bottom>
            <a:ln w="35400" cmpd="sng">
              <a:solidFill>
                <a:schemeClr val="accent1">
                  <a:shade val="80000"/>
                </a:schemeClr>
              </a:solidFill>
            </a:ln>
          </a:bottom>
        </a:tcBdr>
        <a:fill>
          <a:solidFill>
            <a:schemeClr val="accent1">
              <a:tint val="20000"/>
            </a:schemeClr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578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50" y="162"/>
      </p:cViewPr>
      <p:guideLst>
        <p:guide orient="horz" pos="2156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840CAE58-42B7-474C-B98F-A315B26F5EF2}" type="datetime1">
              <a:rPr lang="ko-KR" altLang="en-US"/>
              <a:pPr lvl="0">
                <a:defRPr/>
              </a:pPr>
              <a:t>2025-09-10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A84DB4CC-22E4-414E-BA0E-68DAB1C08314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4EF98A45-0DCF-42E4-A255-344857E21EE3}" type="datetime1">
              <a:rPr lang="ko-KR" altLang="en-US"/>
              <a:pPr lvl="0">
                <a:defRPr/>
              </a:pPr>
              <a:t>2025-09-10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D9BD66F5-C85C-4761-8B9C-944752819DAA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D9BD66F5-C85C-4761-8B9C-944752819DAA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2468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D9BD66F5-C85C-4761-8B9C-944752819DAA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850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D9BD66F5-C85C-4761-8B9C-944752819DAA}" type="slidenum">
              <a:rPr lang="en-US" altLang="en-US"/>
              <a:pPr lvl="0">
                <a:defRPr/>
              </a:pPr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0771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378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1355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8245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012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2025-09-10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589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2025-09-10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9581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2025-09-10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7655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5388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2025-09-10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076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1317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B230A-3A6B-4C56-A1F5-9FE8BAE1120B}" type="datetimeFigureOut">
              <a:rPr lang="ko-KR" altLang="en-US" smtClean="0"/>
              <a:t>2025-09-10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F50EA-F208-4761-BABC-7C588D43E1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9639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내용 4개" type="fourObj" preserve="1" userDrawn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half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half" idx="4"/>
          </p:nvPr>
        </p:nvSpPr>
        <p:spPr>
          <a:xfrm>
            <a:off x="6196037" y="3984220"/>
            <a:ext cx="5384799" cy="2196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10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D8D7A7C4-C82A-4D21-9AB0-F0C5A1D3EF09}" type="datetime1">
              <a:rPr lang="ko-KR" altLang="en-US"/>
              <a:pPr lvl="0">
                <a:defRPr/>
              </a:pPr>
              <a:t>2025-09-10</a:t>
            </a:fld>
            <a:endParaRPr lang="ko-KR" altLang="en-US"/>
          </a:p>
        </p:txBody>
      </p:sp>
      <p:sp>
        <p:nvSpPr>
          <p:cNvPr id="11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12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Office 테마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91AB230A-3A6B-4C56-A1F5-9FE8BAE1120B}" type="datetime1">
              <a:rPr lang="ko-KR" altLang="en-US"/>
              <a:pPr lvl="0">
                <a:defRPr/>
              </a:pPr>
              <a:t>2025-09-10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754F50EA-F208-4761-BABC-7C588D43E11E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  <p:sldLayoutId id="2147483730" r:id="rId12"/>
  </p:sldLayoutIdLst>
  <p:transition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모서리가 둥근 직사각형 3"/>
          <p:cNvSpPr/>
          <p:nvPr/>
        </p:nvSpPr>
        <p:spPr>
          <a:xfrm>
            <a:off x="126016" y="363674"/>
            <a:ext cx="11671633" cy="629107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28575" cap="flat" cmpd="sng" algn="ctr">
            <a:solidFill>
              <a:srgbClr val="A6A6A6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13" name="그림 2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638629" y="1209181"/>
            <a:ext cx="3091542" cy="411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750345E-045B-498E-97CC-CD4F467A337F}"/>
              </a:ext>
            </a:extLst>
          </p:cNvPr>
          <p:cNvSpPr txBox="1"/>
          <p:nvPr/>
        </p:nvSpPr>
        <p:spPr>
          <a:xfrm>
            <a:off x="3815234" y="1439184"/>
            <a:ext cx="78232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5400" b="1" i="0" u="none" strike="noStrike" kern="1200" cap="none" spc="-300" normalizeH="0" baseline="0" dirty="0">
                <a:solidFill>
                  <a:srgbClr val="000000"/>
                </a:solidFill>
              </a:rPr>
              <a:t>원주시 청년 연령 상한을 </a:t>
            </a:r>
            <a:r>
              <a:rPr kumimoji="0" lang="en-US" altLang="ko-KR" sz="5400" b="1" i="0" u="none" strike="noStrike" kern="1200" cap="none" spc="-300" normalizeH="0" baseline="0" dirty="0">
                <a:solidFill>
                  <a:srgbClr val="000000"/>
                </a:solidFill>
              </a:rPr>
              <a:t>45</a:t>
            </a:r>
            <a:r>
              <a:rPr kumimoji="0" lang="ko-KR" altLang="en-US" sz="5400" b="1" i="0" u="none" strike="noStrike" kern="1200" cap="none" spc="-300" normalizeH="0" baseline="0" dirty="0">
                <a:solidFill>
                  <a:srgbClr val="000000"/>
                </a:solidFill>
              </a:rPr>
              <a:t>세까지 확대할 것을 </a:t>
            </a:r>
            <a:endParaRPr kumimoji="0" lang="en-US" altLang="ko-KR" sz="5400" b="1" i="0" u="none" strike="noStrike" kern="1200" cap="none" spc="-300" normalizeH="0" baseline="0" dirty="0">
              <a:solidFill>
                <a:srgbClr val="000000"/>
              </a:solidFill>
            </a:endParaRPr>
          </a:p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5400" b="1" i="0" u="none" strike="noStrike" kern="1200" cap="none" spc="-300" normalizeH="0" baseline="0" dirty="0">
                <a:solidFill>
                  <a:srgbClr val="000000"/>
                </a:solidFill>
              </a:rPr>
              <a:t>촉구하며</a:t>
            </a:r>
          </a:p>
        </p:txBody>
      </p:sp>
      <p:graphicFrame>
        <p:nvGraphicFramePr>
          <p:cNvPr id="15" name="표 9">
            <a:extLst>
              <a:ext uri="{FF2B5EF4-FFF2-40B4-BE49-F238E27FC236}">
                <a16:creationId xmlns:a16="http://schemas.microsoft.com/office/drawing/2014/main" id="{891448F4-0346-45A7-B8F0-D4FBB2C6553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345646"/>
              </p:ext>
            </p:extLst>
          </p:nvPr>
        </p:nvGraphicFramePr>
        <p:xfrm>
          <a:off x="4856356" y="4281856"/>
          <a:ext cx="5398389" cy="962343"/>
        </p:xfrm>
        <a:graphic>
          <a:graphicData uri="http://schemas.openxmlformats.org/drawingml/2006/table">
            <a:tbl>
              <a:tblPr firstRow="1" bandRow="1"/>
              <a:tblGrid>
                <a:gridCol w="5398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4400" b="1" kern="0" spc="-60" dirty="0" err="1">
                          <a:solidFill>
                            <a:srgbClr val="000000"/>
                          </a:solidFill>
                          <a:effectLst/>
                        </a:rPr>
                        <a:t>박한근</a:t>
                      </a:r>
                      <a:r>
                        <a:rPr lang="ko-KR" altLang="en-US" sz="4400" b="1" kern="0" spc="-60" baseline="0" dirty="0">
                          <a:solidFill>
                            <a:srgbClr val="000000"/>
                          </a:solidFill>
                          <a:effectLst/>
                        </a:rPr>
                        <a:t> 의원</a:t>
                      </a:r>
                      <a:endParaRPr lang="en-US" altLang="ko-KR" sz="4400" b="1" kern="0" spc="-6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852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C2A985E-28B6-44BC-B43E-A2E3F9F115D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0000"/>
          </a:blip>
          <a:stretch>
            <a:fillRect/>
          </a:stretch>
        </p:blipFill>
        <p:spPr>
          <a:xfrm>
            <a:off x="0" y="106590"/>
            <a:ext cx="12206514" cy="662758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F9B7ED0D-DD0C-4670-A9AD-86430AF425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5246" y="3178119"/>
            <a:ext cx="4133915" cy="1544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5E67CD3A-E86E-420C-B5B3-BCDFF29C79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5989" y="4734714"/>
            <a:ext cx="9674534" cy="20045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C8ACE410-8C51-4B7F-B280-6E885A2174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0851" y="271444"/>
            <a:ext cx="4963909" cy="1351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95B99000-F106-4036-8E2E-B53D539462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9349" y="1669869"/>
            <a:ext cx="11707813" cy="13316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A23AF6BE-5F16-447E-970F-164C80033044}"/>
              </a:ext>
            </a:extLst>
          </p:cNvPr>
          <p:cNvCxnSpPr/>
          <p:nvPr/>
        </p:nvCxnSpPr>
        <p:spPr>
          <a:xfrm>
            <a:off x="1519311" y="2861425"/>
            <a:ext cx="1758461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EDF20643-5F43-47F7-BDC0-756F08375033}"/>
              </a:ext>
            </a:extLst>
          </p:cNvPr>
          <p:cNvCxnSpPr>
            <a:cxnSpLocks/>
          </p:cNvCxnSpPr>
          <p:nvPr/>
        </p:nvCxnSpPr>
        <p:spPr>
          <a:xfrm>
            <a:off x="4555588" y="6468794"/>
            <a:ext cx="1540412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61288" y="94996"/>
            <a:ext cx="448747" cy="457683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4E8C63A-B35C-4081-A9F2-2FF921BD2A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030" y="2271177"/>
            <a:ext cx="5600700" cy="31927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FACEAB4D-7367-4466-B1B0-F1CF42B5DF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476" y="1428646"/>
            <a:ext cx="3643689" cy="597703"/>
          </a:xfrm>
          <a:prstGeom prst="rect">
            <a:avLst/>
          </a:prstGeom>
          <a:ln w="285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2D201BE7-F67B-4583-BC8F-074AD7B427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0636" y="2236295"/>
            <a:ext cx="5915025" cy="33251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E2F0B6F2-786D-4BD3-8F91-102D948A84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73773" y="928583"/>
            <a:ext cx="6543675" cy="1000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61288" y="94996"/>
            <a:ext cx="448747" cy="457683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9C798A14-3FAD-4052-BF66-0552ACA2F7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184" y="1110100"/>
            <a:ext cx="6308436" cy="54331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6E6134D2-DD11-4ACD-BD42-A339234114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120" y="347714"/>
            <a:ext cx="6286500" cy="571500"/>
          </a:xfrm>
          <a:prstGeom prst="rect">
            <a:avLst/>
          </a:prstGeom>
          <a:ln w="28575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57E78958-C153-4C70-9356-715A897A1F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6913" y="1588082"/>
            <a:ext cx="4524375" cy="38433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C261B939-A0FB-47D9-B752-0524F1C27E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1841" y="3717952"/>
            <a:ext cx="1224540" cy="493829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E8EBC8A7-BA3E-4BCD-9968-624706BBEC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92750" y="2802602"/>
            <a:ext cx="1260831" cy="320211"/>
          </a:xfrm>
          <a:prstGeom prst="rect">
            <a:avLst/>
          </a:prstGeom>
        </p:spPr>
      </p:pic>
      <p:pic>
        <p:nvPicPr>
          <p:cNvPr id="31" name="그림 30">
            <a:extLst>
              <a:ext uri="{FF2B5EF4-FFF2-40B4-BE49-F238E27FC236}">
                <a16:creationId xmlns:a16="http://schemas.microsoft.com/office/drawing/2014/main" id="{F7AD4E9B-0BBA-4B54-B60D-8838393305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19018" y="4387273"/>
            <a:ext cx="1214871" cy="369772"/>
          </a:xfrm>
          <a:prstGeom prst="rect">
            <a:avLst/>
          </a:prstGeom>
        </p:spPr>
      </p:pic>
      <p:graphicFrame>
        <p:nvGraphicFramePr>
          <p:cNvPr id="36" name="표 9">
            <a:extLst>
              <a:ext uri="{FF2B5EF4-FFF2-40B4-BE49-F238E27FC236}">
                <a16:creationId xmlns:a16="http://schemas.microsoft.com/office/drawing/2014/main" id="{01093270-E433-4D0D-B4B3-A2DE29BFAC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409723"/>
              </p:ext>
            </p:extLst>
          </p:nvPr>
        </p:nvGraphicFramePr>
        <p:xfrm>
          <a:off x="8672946" y="5439163"/>
          <a:ext cx="3212716" cy="366277"/>
        </p:xfrm>
        <a:graphic>
          <a:graphicData uri="http://schemas.openxmlformats.org/drawingml/2006/table">
            <a:tbl>
              <a:tblPr firstRow="1" bandRow="1"/>
              <a:tblGrid>
                <a:gridCol w="32127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6277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200" b="1" kern="0" spc="-60" dirty="0">
                          <a:solidFill>
                            <a:srgbClr val="000000"/>
                          </a:solidFill>
                          <a:effectLst/>
                        </a:rPr>
                        <a:t>(</a:t>
                      </a:r>
                      <a:r>
                        <a:rPr lang="ko-KR" altLang="en-US" sz="1200" b="1" kern="0" spc="-60" dirty="0">
                          <a:solidFill>
                            <a:srgbClr val="000000"/>
                          </a:solidFill>
                          <a:effectLst/>
                        </a:rPr>
                        <a:t>자료</a:t>
                      </a:r>
                      <a:r>
                        <a:rPr lang="en-US" altLang="ko-KR" sz="1200" b="1" kern="0" spc="-60" dirty="0">
                          <a:solidFill>
                            <a:srgbClr val="000000"/>
                          </a:solidFill>
                          <a:effectLst/>
                        </a:rPr>
                        <a:t>: </a:t>
                      </a:r>
                      <a:r>
                        <a:rPr lang="ko-KR" altLang="en-US" sz="1200" b="1" kern="0" spc="-60" dirty="0">
                          <a:solidFill>
                            <a:srgbClr val="000000"/>
                          </a:solidFill>
                          <a:effectLst/>
                        </a:rPr>
                        <a:t>자치법규정보시스템 </a:t>
                      </a:r>
                      <a:r>
                        <a:rPr lang="en-US" altLang="ko-KR" sz="1200" b="1" kern="0" spc="-60" dirty="0">
                          <a:solidFill>
                            <a:srgbClr val="000000"/>
                          </a:solidFill>
                          <a:effectLst/>
                        </a:rPr>
                        <a:t>2025. 9. 8. </a:t>
                      </a:r>
                      <a:r>
                        <a:rPr lang="ko-KR" altLang="en-US" sz="1200" b="1" kern="0" spc="-60" dirty="0">
                          <a:solidFill>
                            <a:srgbClr val="000000"/>
                          </a:solidFill>
                          <a:effectLst/>
                        </a:rPr>
                        <a:t>기준</a:t>
                      </a:r>
                      <a:r>
                        <a:rPr lang="en-US" altLang="ko-KR" sz="1200" b="1" kern="0" spc="-60" dirty="0">
                          <a:solidFill>
                            <a:srgbClr val="000000"/>
                          </a:solidFill>
                          <a:effectLst/>
                        </a:rPr>
                        <a:t>)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5473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61288" y="94996"/>
            <a:ext cx="448747" cy="457683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0FE7749C-0685-4998-B585-770F4CBA76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728" y="973366"/>
            <a:ext cx="5702589" cy="541020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1C870C17-75D9-49F5-9AD8-7646F236B3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666750"/>
            <a:ext cx="5857875" cy="5857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007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61288" y="94996"/>
            <a:ext cx="448747" cy="457683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33A3EBA8-C208-4556-988D-DC79A0AA9C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4567" y="963214"/>
            <a:ext cx="8715375" cy="504825"/>
          </a:xfrm>
          <a:prstGeom prst="rect">
            <a:avLst/>
          </a:prstGeom>
          <a:ln w="381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27F3027F-6F75-497B-8025-7B6DC088EC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3403" y="1820973"/>
            <a:ext cx="6617702" cy="43041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505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A6C247A9-C44F-4058-80F9-B5B2AFB7F6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2455" y="985016"/>
            <a:ext cx="5988339" cy="50781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DB72DB52-41D0-4A1E-A115-12EAD7597C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98" y="985016"/>
            <a:ext cx="6031345" cy="50781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11661288" y="94996"/>
            <a:ext cx="448747" cy="457683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FA2BC57-7D49-47F3-83BF-914971950F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7521" y="647675"/>
            <a:ext cx="8142043" cy="59910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BBB78A27-50BD-46E6-8B54-AB80FBDDC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436" y="1642949"/>
            <a:ext cx="6619875" cy="33623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41014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898BD814-8974-4E8B-8852-5A1AE628FE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7" y="1401478"/>
            <a:ext cx="4380632" cy="4055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186DF41B-1403-4F61-BBE4-9FDEA8AE25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8743" y="1593770"/>
            <a:ext cx="5534025" cy="33811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5210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4536" y="6734176"/>
            <a:ext cx="12206514" cy="116114"/>
          </a:xfrm>
          <a:prstGeom prst="rect">
            <a:avLst/>
          </a:prstGeom>
          <a:solidFill>
            <a:srgbClr val="F78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pic>
        <p:nvPicPr>
          <p:cNvPr id="9" name="_x437188504" descr="EMB000051d8616b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11638434" y="108456"/>
            <a:ext cx="482360" cy="491965"/>
          </a:xfrm>
          <a:prstGeom prst="rect">
            <a:avLst/>
          </a:prstGeom>
          <a:noFill/>
        </p:spPr>
      </p:pic>
      <p:sp>
        <p:nvSpPr>
          <p:cNvPr id="11" name="직사각형 10"/>
          <p:cNvSpPr/>
          <p:nvPr/>
        </p:nvSpPr>
        <p:spPr>
          <a:xfrm>
            <a:off x="-14514" y="-9524"/>
            <a:ext cx="12206514" cy="11611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sz="500" b="1"/>
              <a:t> </a:t>
            </a:r>
          </a:p>
        </p:txBody>
      </p:sp>
      <p:sp>
        <p:nvSpPr>
          <p:cNvPr id="12" name="모서리가 둥근 직사각형 3"/>
          <p:cNvSpPr/>
          <p:nvPr/>
        </p:nvSpPr>
        <p:spPr>
          <a:xfrm>
            <a:off x="126016" y="354438"/>
            <a:ext cx="11671633" cy="6291076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 w="28575" cap="flat" cmpd="sng" algn="ctr">
            <a:solidFill>
              <a:srgbClr val="A6A6A6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 dirty="0">
              <a:solidFill>
                <a:srgbClr val="FFFFFF"/>
              </a:solidFill>
              <a:latin typeface="맑은 고딕"/>
              <a:ea typeface="맑은 고딕"/>
              <a:cs typeface="맑은 고딕"/>
            </a:endParaRPr>
          </a:p>
        </p:txBody>
      </p:sp>
      <p:pic>
        <p:nvPicPr>
          <p:cNvPr id="13" name="그림 2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638629" y="1209181"/>
            <a:ext cx="3091542" cy="4117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5" name="표 9">
            <a:extLst>
              <a:ext uri="{FF2B5EF4-FFF2-40B4-BE49-F238E27FC236}">
                <a16:creationId xmlns:a16="http://schemas.microsoft.com/office/drawing/2014/main" id="{891448F4-0346-45A7-B8F0-D4FBB2C65535}"/>
              </a:ext>
            </a:extLst>
          </p:cNvPr>
          <p:cNvGraphicFramePr>
            <a:graphicFrameLocks noGrp="1"/>
          </p:cNvGraphicFramePr>
          <p:nvPr/>
        </p:nvGraphicFramePr>
        <p:xfrm>
          <a:off x="4856356" y="4272620"/>
          <a:ext cx="5398389" cy="962343"/>
        </p:xfrm>
        <a:graphic>
          <a:graphicData uri="http://schemas.openxmlformats.org/drawingml/2006/table">
            <a:tbl>
              <a:tblPr firstRow="1" bandRow="1"/>
              <a:tblGrid>
                <a:gridCol w="53983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4400" b="1" kern="0" spc="-60" dirty="0" err="1">
                          <a:solidFill>
                            <a:srgbClr val="000000"/>
                          </a:solidFill>
                          <a:effectLst/>
                        </a:rPr>
                        <a:t>박한근</a:t>
                      </a:r>
                      <a:r>
                        <a:rPr lang="ko-KR" altLang="en-US" sz="4400" b="1" kern="0" spc="-60" baseline="0" dirty="0">
                          <a:solidFill>
                            <a:srgbClr val="000000"/>
                          </a:solidFill>
                          <a:effectLst/>
                        </a:rPr>
                        <a:t> 의원</a:t>
                      </a:r>
                      <a:endParaRPr lang="en-US" altLang="ko-KR" sz="4400" b="1" kern="0" spc="-6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E03DB766-CBF3-4FA0-97C1-8B4B2315C9FC}"/>
              </a:ext>
            </a:extLst>
          </p:cNvPr>
          <p:cNvSpPr txBox="1"/>
          <p:nvPr/>
        </p:nvSpPr>
        <p:spPr>
          <a:xfrm>
            <a:off x="5114810" y="1931395"/>
            <a:ext cx="5485481" cy="1246495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7500" b="1" dirty="0"/>
              <a:t>감사합니다</a:t>
            </a:r>
            <a:r>
              <a:rPr lang="en-US" altLang="ko-KR" sz="75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670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385</TotalTime>
  <Words>50</Words>
  <Application>Microsoft Office PowerPoint</Application>
  <PresentationFormat>와이드스크린</PresentationFormat>
  <Paragraphs>29</Paragraphs>
  <Slides>10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계정</dc:creator>
  <cp:lastModifiedBy>user</cp:lastModifiedBy>
  <cp:revision>157</cp:revision>
  <dcterms:created xsi:type="dcterms:W3CDTF">2023-09-25T02:06:43Z</dcterms:created>
  <dcterms:modified xsi:type="dcterms:W3CDTF">2025-09-10T02:11:15Z</dcterms:modified>
  <cp:version/>
</cp:coreProperties>
</file>