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3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8914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589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7059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78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785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346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0421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0043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347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725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B6BAA-A0BE-4632-8D5F-6E998067ED11}" type="datetimeFigureOut">
              <a:rPr lang="ko-KR" altLang="en-US" smtClean="0"/>
              <a:t>2023-12-18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B36B1-E1B3-4BD5-9A47-B559E527CC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011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" y="-266007"/>
            <a:ext cx="11762509" cy="742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65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2023-12-18T00:34:57Z</dcterms:created>
  <dcterms:modified xsi:type="dcterms:W3CDTF">2023-12-18T00:35:36Z</dcterms:modified>
</cp:coreProperties>
</file>