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6C25-DEA8-4DFE-B897-185B0484C5D5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91CAF-BF20-477B-B5E6-BB05094E72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76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6C25-DEA8-4DFE-B897-185B0484C5D5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91CAF-BF20-477B-B5E6-BB05094E72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459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6C25-DEA8-4DFE-B897-185B0484C5D5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91CAF-BF20-477B-B5E6-BB05094E72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2130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6C25-DEA8-4DFE-B897-185B0484C5D5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91CAF-BF20-477B-B5E6-BB05094E72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8980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6C25-DEA8-4DFE-B897-185B0484C5D5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91CAF-BF20-477B-B5E6-BB05094E72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2633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6C25-DEA8-4DFE-B897-185B0484C5D5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91CAF-BF20-477B-B5E6-BB05094E72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608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6C25-DEA8-4DFE-B897-185B0484C5D5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91CAF-BF20-477B-B5E6-BB05094E72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4871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6C25-DEA8-4DFE-B897-185B0484C5D5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91CAF-BF20-477B-B5E6-BB05094E72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8356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6C25-DEA8-4DFE-B897-185B0484C5D5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91CAF-BF20-477B-B5E6-BB05094E72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1503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6C25-DEA8-4DFE-B897-185B0484C5D5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91CAF-BF20-477B-B5E6-BB05094E72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0749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6C25-DEA8-4DFE-B897-185B0484C5D5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91CAF-BF20-477B-B5E6-BB05094E72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8106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06C25-DEA8-4DFE-B897-185B0484C5D5}" type="datetimeFigureOut">
              <a:rPr lang="ko-KR" altLang="en-US" smtClean="0"/>
              <a:t>2023-06-12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91CAF-BF20-477B-B5E6-BB05094E72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2113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019" y="29224"/>
            <a:ext cx="7081962" cy="6799554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744570" y="2552369"/>
            <a:ext cx="1738795" cy="747012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683947" y="3977387"/>
            <a:ext cx="6799418" cy="622893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683947" y="216093"/>
            <a:ext cx="6799418" cy="547478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98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3585" y="92392"/>
            <a:ext cx="8164830" cy="6673215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2126194" y="92392"/>
            <a:ext cx="7969913" cy="529777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8357312" y="2467528"/>
            <a:ext cx="1738795" cy="511342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126194" y="3563184"/>
            <a:ext cx="7969913" cy="462061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5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1335283" y="154835"/>
            <a:ext cx="9462588" cy="6524250"/>
            <a:chOff x="2054502" y="278547"/>
            <a:chExt cx="8055954" cy="5195476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 rotWithShape="1">
            <a:blip r:embed="rId2"/>
            <a:srcRect b="94322"/>
            <a:stretch/>
          </p:blipFill>
          <p:spPr>
            <a:xfrm>
              <a:off x="2145030" y="278547"/>
              <a:ext cx="7901940" cy="560069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065641" y="794845"/>
              <a:ext cx="8044815" cy="2501265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135505" y="2900362"/>
              <a:ext cx="7920990" cy="1057275"/>
            </a:xfrm>
            <a:prstGeom prst="rect">
              <a:avLst/>
            </a:prstGeom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54502" y="3944308"/>
              <a:ext cx="8035290" cy="1529715"/>
            </a:xfrm>
            <a:prstGeom prst="rect">
              <a:avLst/>
            </a:prstGeom>
          </p:spPr>
        </p:pic>
      </p:grpSp>
      <p:cxnSp>
        <p:nvCxnSpPr>
          <p:cNvPr id="11" name="직선 연결선 10"/>
          <p:cNvCxnSpPr/>
          <p:nvPr/>
        </p:nvCxnSpPr>
        <p:spPr>
          <a:xfrm>
            <a:off x="1679542" y="3069572"/>
            <a:ext cx="8803064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1679542" y="3429913"/>
            <a:ext cx="1798949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2113176" y="5912177"/>
            <a:ext cx="8256309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2113176" y="6166701"/>
            <a:ext cx="8256309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113176" y="6449505"/>
            <a:ext cx="3410931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10123964" y="5657653"/>
            <a:ext cx="270235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/>
          <p:cNvSpPr/>
          <p:nvPr/>
        </p:nvSpPr>
        <p:spPr>
          <a:xfrm>
            <a:off x="3497345" y="3610464"/>
            <a:ext cx="1630837" cy="405353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4931790" y="285946"/>
            <a:ext cx="2270288" cy="405353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3009565" y="285946"/>
            <a:ext cx="1847654" cy="4053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solidFill>
                  <a:srgbClr val="FF0000"/>
                </a:solidFill>
              </a:rPr>
              <a:t>중앙시장 </a:t>
            </a:r>
            <a:r>
              <a:rPr lang="ko-KR" altLang="en-US" b="1" dirty="0" smtClean="0">
                <a:solidFill>
                  <a:srgbClr val="FF0000"/>
                </a:solidFill>
              </a:rPr>
              <a:t>→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7114987" y="2398187"/>
            <a:ext cx="3367619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679542" y="2744177"/>
            <a:ext cx="8803064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153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7757" y="79235"/>
            <a:ext cx="6016486" cy="669953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322167" y="201104"/>
            <a:ext cx="1847654" cy="4053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rgbClr val="FF0000"/>
                </a:solidFill>
              </a:rPr>
              <a:t>중앙시장 →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7789683" y="3395220"/>
            <a:ext cx="939538" cy="7856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/>
        </p:nvCxnSpPr>
        <p:spPr>
          <a:xfrm>
            <a:off x="8017497" y="5263299"/>
            <a:ext cx="939538" cy="7856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>
            <a:off x="8017497" y="6319101"/>
            <a:ext cx="939538" cy="7856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416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4673" y="0"/>
            <a:ext cx="8742654" cy="6858000"/>
          </a:xfrm>
          <a:prstGeom prst="rect">
            <a:avLst/>
          </a:prstGeom>
        </p:spPr>
      </p:pic>
      <p:cxnSp>
        <p:nvCxnSpPr>
          <p:cNvPr id="5" name="직선 연결선 4"/>
          <p:cNvCxnSpPr/>
          <p:nvPr/>
        </p:nvCxnSpPr>
        <p:spPr>
          <a:xfrm>
            <a:off x="7450318" y="2867319"/>
            <a:ext cx="1486292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 flipV="1">
            <a:off x="7450318" y="4147794"/>
            <a:ext cx="1882218" cy="3141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 flipV="1">
            <a:off x="7450318" y="4809241"/>
            <a:ext cx="1882218" cy="3141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 flipV="1">
            <a:off x="7450318" y="6034726"/>
            <a:ext cx="1882218" cy="3141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 flipV="1">
            <a:off x="7450318" y="6572054"/>
            <a:ext cx="1882218" cy="3141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 flipV="1">
            <a:off x="7450318" y="5472258"/>
            <a:ext cx="1486292" cy="1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/>
          <p:cNvSpPr/>
          <p:nvPr/>
        </p:nvSpPr>
        <p:spPr>
          <a:xfrm>
            <a:off x="8517117" y="185393"/>
            <a:ext cx="1950210" cy="405353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414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91" y="2825578"/>
            <a:ext cx="6949076" cy="390885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843" y="0"/>
            <a:ext cx="7175157" cy="403602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57881" y="1932201"/>
            <a:ext cx="31056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개선 전 </a:t>
            </a:r>
            <a:endParaRPr lang="ko-KR" altLang="en-US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11294" y="4072119"/>
            <a:ext cx="2825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개선 후</a:t>
            </a:r>
            <a:endParaRPr lang="ko-KR" altLang="en-US" sz="4000" dirty="0"/>
          </a:p>
        </p:txBody>
      </p:sp>
    </p:spTree>
    <p:extLst>
      <p:ext uri="{BB962C8B-B14F-4D97-AF65-F5344CB8AC3E}">
        <p14:creationId xmlns:p14="http://schemas.microsoft.com/office/powerpoint/2010/main" val="893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374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10</Words>
  <Application>Microsoft Office PowerPoint</Application>
  <PresentationFormat>와이드스크린</PresentationFormat>
  <Paragraphs>4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</cp:revision>
  <dcterms:created xsi:type="dcterms:W3CDTF">2023-06-09T08:37:32Z</dcterms:created>
  <dcterms:modified xsi:type="dcterms:W3CDTF">2023-06-11T23:57:08Z</dcterms:modified>
</cp:coreProperties>
</file>