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9" r:id="rId2"/>
    <p:sldId id="268" r:id="rId3"/>
  </p:sldIdLst>
  <p:sldSz cx="9144000" cy="5143500" type="screen16x9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0"/>
      </p:cViewPr>
      <p:guideLst>
        <p:guide orient="horz" pos="2160"/>
        <p:guide pos="2880"/>
        <p:guide orient="horz" pos="16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64033D-D7E4-46F6-85BE-F3475CB08B2F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566603-3606-4160-85BD-076FEA4F722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56622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203F10-1E7F-4290-9337-17B94D409763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99FE35-D41C-4672-9F07-A1E5F64207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83200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0126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02593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67186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7232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109586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99325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539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30191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786561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6718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6750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6A70A-1F39-40D5-B186-FC9A5796C932}" type="datetimeFigureOut">
              <a:rPr lang="ko-KR" altLang="en-US" smtClean="0"/>
              <a:t>2022-11-01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7924DC-10D4-488C-9825-0F9FF0B0F95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83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58" y="215947"/>
            <a:ext cx="7866470" cy="474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03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" y="8237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" y="32951"/>
            <a:ext cx="138564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 sz="135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95486"/>
            <a:ext cx="8573196" cy="4810173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31" y="146736"/>
            <a:ext cx="8573196" cy="4810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606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0</Words>
  <Application>Microsoft Office PowerPoint</Application>
  <PresentationFormat>화면 슬라이드 쇼(16:9)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전산통신실</dc:creator>
  <cp:lastModifiedBy>user</cp:lastModifiedBy>
  <cp:revision>92</cp:revision>
  <cp:lastPrinted>2017-10-18T01:32:25Z</cp:lastPrinted>
  <dcterms:created xsi:type="dcterms:W3CDTF">2017-09-12T05:15:30Z</dcterms:created>
  <dcterms:modified xsi:type="dcterms:W3CDTF">2022-11-01T08:41:28Z</dcterms:modified>
</cp:coreProperties>
</file>