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390" r:id="rId3"/>
    <p:sldId id="385" r:id="rId4"/>
    <p:sldId id="391" r:id="rId5"/>
    <p:sldId id="392" r:id="rId6"/>
    <p:sldId id="393" r:id="rId7"/>
    <p:sldId id="394" r:id="rId8"/>
    <p:sldId id="395" r:id="rId9"/>
    <p:sldId id="346" r:id="rId10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47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316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129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554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598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501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53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290503"/>
              </p:ext>
            </p:extLst>
          </p:nvPr>
        </p:nvGraphicFramePr>
        <p:xfrm>
          <a:off x="5198673" y="3491357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152900" y="1455925"/>
            <a:ext cx="7721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빈집 활용 정책 제안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6812" t="5012" r="4922" b="3636"/>
          <a:stretch/>
        </p:blipFill>
        <p:spPr>
          <a:xfrm>
            <a:off x="707587" y="911860"/>
            <a:ext cx="3154267" cy="431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93DE7A4-BAEB-412A-A58C-1F36A0A8F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295" y="1215139"/>
            <a:ext cx="8563791" cy="5141529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769DAE3-2836-415F-B046-697102B4A6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397" y="2062378"/>
            <a:ext cx="2419234" cy="291608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8CEFDAD-4F0F-4FAE-8E66-1B44137638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845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F3A2BCD-1B48-484D-8B2A-247539A29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091" y="1083077"/>
            <a:ext cx="6649626" cy="525733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E012DDD-C970-48C4-8A38-AAE30B37D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6895" y="1233996"/>
            <a:ext cx="3618530" cy="500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43B8DB2-42F0-4EAD-AE16-CBFF569D59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20" y="870012"/>
            <a:ext cx="5015798" cy="54597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19D855C-00B4-4290-9B52-F2AA7A3E3D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9161" y="1167413"/>
            <a:ext cx="5663954" cy="48649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093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F57E917-D837-4F13-9715-C22014B30D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990" y="878889"/>
            <a:ext cx="10839636" cy="56018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2540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FD1ACA7-50CE-4857-BBA3-C0A6678F2C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128" y="836762"/>
            <a:ext cx="9144000" cy="56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46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96247D25-C51C-4DC7-A2E7-034CEE403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50" y="1740652"/>
            <a:ext cx="5134253" cy="460688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152BAC-E890-458C-857D-21986840360D}"/>
              </a:ext>
            </a:extLst>
          </p:cNvPr>
          <p:cNvSpPr txBox="1"/>
          <p:nvPr/>
        </p:nvSpPr>
        <p:spPr>
          <a:xfrm>
            <a:off x="1873190" y="1179820"/>
            <a:ext cx="3107183" cy="47705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latin typeface="+mj-ea"/>
                <a:ea typeface="+mj-ea"/>
              </a:rPr>
              <a:t> 정선 고한 마을호텔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82FEE8B-FFC0-494F-B082-98C58E3A96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5798" y="1740651"/>
            <a:ext cx="5214152" cy="460688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FF1854C-315B-431D-A80E-B846332B2FEC}"/>
              </a:ext>
            </a:extLst>
          </p:cNvPr>
          <p:cNvSpPr txBox="1"/>
          <p:nvPr/>
        </p:nvSpPr>
        <p:spPr>
          <a:xfrm>
            <a:off x="7379193" y="1179820"/>
            <a:ext cx="3107183" cy="47705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latin typeface="+mj-ea"/>
                <a:ea typeface="+mj-ea"/>
              </a:rPr>
              <a:t> 일본 빈집뱅크 구조 </a:t>
            </a:r>
          </a:p>
        </p:txBody>
      </p:sp>
    </p:spTree>
    <p:extLst>
      <p:ext uri="{BB962C8B-B14F-4D97-AF65-F5344CB8AC3E}">
        <p14:creationId xmlns:p14="http://schemas.microsoft.com/office/powerpoint/2010/main" val="1629614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73A2C7E-F1B7-4F64-A92E-305AF1EB1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7340" y="852256"/>
            <a:ext cx="4669654" cy="5697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3973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488568"/>
              </p:ext>
            </p:extLst>
          </p:nvPr>
        </p:nvGraphicFramePr>
        <p:xfrm>
          <a:off x="5975532" y="351855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34691782-A56B-D902-EC89-9AD454438420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4494274-4E39-237F-29AD-A317E7DBF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D496690D-90A8-8A87-5116-5D6A3CE61A2E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4145194A-0385-B310-DF6D-A1C896FB1E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12" t="5012" r="4922" b="3636"/>
          <a:stretch/>
        </p:blipFill>
        <p:spPr>
          <a:xfrm>
            <a:off x="1052947" y="924642"/>
            <a:ext cx="3288144" cy="4294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0FDDD39A-4794-3D70-2407-75E5A35F93EB}"/>
              </a:ext>
            </a:extLst>
          </p:cNvPr>
          <p:cNvSpPr/>
          <p:nvPr/>
        </p:nvSpPr>
        <p:spPr>
          <a:xfrm>
            <a:off x="3921403" y="1837889"/>
            <a:ext cx="7721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2352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4825</TotalTime>
  <Words>29</Words>
  <Application>Microsoft Office PowerPoint</Application>
  <PresentationFormat>와이드스크린</PresentationFormat>
  <Paragraphs>15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250</cp:revision>
  <cp:lastPrinted>2023-12-06T08:45:35Z</cp:lastPrinted>
  <dcterms:created xsi:type="dcterms:W3CDTF">2022-12-16T03:44:56Z</dcterms:created>
  <dcterms:modified xsi:type="dcterms:W3CDTF">2024-03-14T01:54:53Z</dcterms:modified>
</cp:coreProperties>
</file>