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19" r:id="rId2"/>
    <p:sldId id="426" r:id="rId3"/>
    <p:sldId id="420" r:id="rId4"/>
    <p:sldId id="421" r:id="rId5"/>
    <p:sldId id="422" r:id="rId6"/>
    <p:sldId id="424" r:id="rId7"/>
    <p:sldId id="427" r:id="rId8"/>
    <p:sldId id="428" r:id="rId9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E0036"/>
    <a:srgbClr val="F58683"/>
    <a:srgbClr val="FD8F87"/>
    <a:srgbClr val="FAF6EC"/>
    <a:srgbClr val="F1E6C7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8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283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6943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6852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14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8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98019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74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1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143" y="6364697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E1545B4A-6432-4E7C-89F0-91F9CE56A4B4}"/>
              </a:ext>
            </a:extLst>
          </p:cNvPr>
          <p:cNvSpPr/>
          <p:nvPr/>
        </p:nvSpPr>
        <p:spPr>
          <a:xfrm>
            <a:off x="-12398" y="549648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346FDBCC-44B7-4B21-87F1-1776230B5224}"/>
              </a:ext>
            </a:extLst>
          </p:cNvPr>
          <p:cNvSpPr/>
          <p:nvPr/>
        </p:nvSpPr>
        <p:spPr>
          <a:xfrm>
            <a:off x="-14514" y="6191697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F4514A15-07FC-4AB8-BDC8-5C0CAC73DB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8147970" y="1308588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xmlns="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2747227" y="4976090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행정복지위원회</a:t>
            </a:r>
            <a:endParaRPr lang="en-US" altLang="ko-KR" sz="2400" b="1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  <a:p>
            <a:pPr marL="0" indent="0" algn="ctr">
              <a:buNone/>
            </a:pPr>
            <a:r>
              <a:rPr lang="ko-KR" altLang="en-US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권 아름</a:t>
            </a:r>
            <a:endParaRPr lang="ko-KR" altLang="en-US" b="1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795319" y="4573666"/>
            <a:ext cx="6943841" cy="1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xmlns="" id="{0B67440E-634D-4773-AB70-877046426944}"/>
              </a:ext>
            </a:extLst>
          </p:cNvPr>
          <p:cNvSpPr/>
          <p:nvPr/>
        </p:nvSpPr>
        <p:spPr>
          <a:xfrm>
            <a:off x="991602" y="2313120"/>
            <a:ext cx="6551271" cy="1719384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err="1">
                <a:solidFill>
                  <a:srgbClr val="0E0036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커피박</a:t>
            </a:r>
            <a:r>
              <a:rPr lang="ko-KR" altLang="en-US" sz="4400" dirty="0">
                <a:solidFill>
                  <a:srgbClr val="0E0036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 순환 시스템 </a:t>
            </a:r>
            <a:endParaRPr lang="en-US" altLang="ko-KR" sz="4400" dirty="0">
              <a:solidFill>
                <a:srgbClr val="0E0036"/>
              </a:solidFill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  <a:p>
            <a:pPr algn="ctr"/>
            <a:r>
              <a:rPr lang="ko-KR" altLang="en-US" sz="4400" dirty="0">
                <a:solidFill>
                  <a:srgbClr val="0E0036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구축을 위한 제언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80726" y="56928"/>
            <a:ext cx="4660607" cy="582292"/>
            <a:chOff x="1078320" y="2246497"/>
            <a:chExt cx="8158514" cy="745139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13045" y="2322089"/>
              <a:ext cx="7923789" cy="669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제255회 </a:t>
              </a:r>
              <a:r>
                <a:rPr lang="en-US" altLang="ko-KR" sz="1400" b="1" dirty="0" err="1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  <a:r>
                <a:rPr lang="en-US" altLang="ko-KR" sz="1400" b="1" dirty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 </a:t>
              </a:r>
              <a:r>
                <a:rPr lang="en-US" altLang="ko-KR" sz="1400" b="1" dirty="0" err="1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임시회</a:t>
              </a:r>
              <a:r>
                <a:rPr lang="en-US" altLang="ko-KR" sz="1400" b="1" dirty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 </a:t>
              </a:r>
              <a:r>
                <a:rPr lang="en-US" altLang="ko-KR" sz="1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제2차 </a:t>
              </a:r>
              <a:r>
                <a:rPr lang="en-US" altLang="ko-KR" sz="1400" b="1" dirty="0" err="1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본회의</a:t>
              </a:r>
              <a:r>
                <a:rPr lang="en-US" altLang="ko-KR" sz="1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 5</a:t>
              </a:r>
              <a:r>
                <a:rPr lang="ko-KR" altLang="en-US" sz="1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분 자유발언</a:t>
              </a:r>
              <a:endParaRPr lang="en-US" altLang="ko-KR" sz="1400" b="1" dirty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653" y="6415499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E1545B4A-6432-4E7C-89F0-91F9CE56A4B4}"/>
              </a:ext>
            </a:extLst>
          </p:cNvPr>
          <p:cNvSpPr/>
          <p:nvPr/>
        </p:nvSpPr>
        <p:spPr>
          <a:xfrm>
            <a:off x="-14514" y="6299385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59C2D794-DEAA-410C-98A5-09D9D298A0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3062" y="123053"/>
            <a:ext cx="6119711" cy="6108413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62273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386" y="6399783"/>
            <a:ext cx="1782527" cy="442501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346FDBCC-44B7-4B21-87F1-1776230B5224}"/>
              </a:ext>
            </a:extLst>
          </p:cNvPr>
          <p:cNvSpPr/>
          <p:nvPr/>
        </p:nvSpPr>
        <p:spPr>
          <a:xfrm>
            <a:off x="-14514" y="6278137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xmlns="" id="{4791E1EA-CC0B-4EA9-9480-B7FB090D31D4}"/>
              </a:ext>
            </a:extLst>
          </p:cNvPr>
          <p:cNvSpPr/>
          <p:nvPr/>
        </p:nvSpPr>
        <p:spPr>
          <a:xfrm>
            <a:off x="627490" y="888176"/>
            <a:ext cx="4282634" cy="2922067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grpSp>
        <p:nvGrpSpPr>
          <p:cNvPr id="2" name="그룹 1"/>
          <p:cNvGrpSpPr/>
          <p:nvPr/>
        </p:nvGrpSpPr>
        <p:grpSpPr>
          <a:xfrm>
            <a:off x="3537065" y="2692982"/>
            <a:ext cx="2500131" cy="3081076"/>
            <a:chOff x="3068349" y="3082739"/>
            <a:chExt cx="2500131" cy="3081076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xmlns="" id="{48B33283-479D-4A9F-ABAF-CFE7911A7B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8349" y="3082739"/>
              <a:ext cx="2500131" cy="3081076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C3CE39C4-F033-4A21-ABF7-4FBA1B36B91D}"/>
                </a:ext>
              </a:extLst>
            </p:cNvPr>
            <p:cNvSpPr txBox="1"/>
            <p:nvPr/>
          </p:nvSpPr>
          <p:spPr>
            <a:xfrm>
              <a:off x="3314337" y="4593395"/>
              <a:ext cx="2254143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3200" dirty="0" err="1">
                  <a:latin typeface="HY견고딕" panose="02030600000101010101" pitchFamily="18" charset="-127"/>
                  <a:ea typeface="HY견고딕" panose="02030600000101010101" pitchFamily="18" charset="-127"/>
                </a:rPr>
                <a:t>커피박</a:t>
              </a:r>
              <a:endPara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sz="32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1ton </a:t>
              </a:r>
              <a:r>
                <a:rPr lang="ko-KR" altLang="en-US" sz="32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소각 </a:t>
              </a:r>
            </a:p>
          </p:txBody>
        </p:sp>
      </p:grpSp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xmlns="" id="{CD2EED78-71BD-4908-9005-9013FB666C0B}"/>
              </a:ext>
            </a:extLst>
          </p:cNvPr>
          <p:cNvSpPr/>
          <p:nvPr/>
        </p:nvSpPr>
        <p:spPr>
          <a:xfrm>
            <a:off x="5398336" y="2001568"/>
            <a:ext cx="1874625" cy="9424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7" name="구름 16">
            <a:extLst>
              <a:ext uri="{FF2B5EF4-FFF2-40B4-BE49-F238E27FC236}">
                <a16:creationId xmlns:a16="http://schemas.microsoft.com/office/drawing/2014/main" xmlns="" id="{3E0CC1BC-DBA7-432B-84DA-78EFF030AEFC}"/>
              </a:ext>
            </a:extLst>
          </p:cNvPr>
          <p:cNvSpPr/>
          <p:nvPr/>
        </p:nvSpPr>
        <p:spPr>
          <a:xfrm>
            <a:off x="7761173" y="888176"/>
            <a:ext cx="3577170" cy="2961148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dirty="0"/>
              <a:t>CO</a:t>
            </a:r>
            <a:r>
              <a:rPr lang="en-US" altLang="ko-KR" sz="4800" baseline="-25000" dirty="0"/>
              <a:t>2</a:t>
            </a:r>
          </a:p>
          <a:p>
            <a:pPr algn="ctr"/>
            <a:r>
              <a:rPr lang="en-US" altLang="ko-KR" sz="4800" dirty="0"/>
              <a:t>338kg</a:t>
            </a:r>
            <a:endParaRPr lang="ko-KR" altLang="en-US" sz="4800" dirty="0"/>
          </a:p>
        </p:txBody>
      </p:sp>
    </p:spTree>
    <p:extLst>
      <p:ext uri="{BB962C8B-B14F-4D97-AF65-F5344CB8AC3E}">
        <p14:creationId xmlns:p14="http://schemas.microsoft.com/office/powerpoint/2010/main" val="2021729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479" y="6415499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E1545B4A-6432-4E7C-89F0-91F9CE56A4B4}"/>
              </a:ext>
            </a:extLst>
          </p:cNvPr>
          <p:cNvSpPr/>
          <p:nvPr/>
        </p:nvSpPr>
        <p:spPr>
          <a:xfrm>
            <a:off x="-14514" y="6285763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2" name="육각형 21">
            <a:extLst>
              <a:ext uri="{FF2B5EF4-FFF2-40B4-BE49-F238E27FC236}">
                <a16:creationId xmlns:a16="http://schemas.microsoft.com/office/drawing/2014/main" xmlns="" id="{B829B505-B895-4E0C-AA15-9E471AE9A8F2}"/>
              </a:ext>
            </a:extLst>
          </p:cNvPr>
          <p:cNvSpPr/>
          <p:nvPr/>
        </p:nvSpPr>
        <p:spPr>
          <a:xfrm>
            <a:off x="170133" y="470040"/>
            <a:ext cx="2261028" cy="2060884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1CA9F6E7-C5BF-4BDC-BD3C-22823BFF7AC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040"/>
          <a:stretch/>
        </p:blipFill>
        <p:spPr>
          <a:xfrm>
            <a:off x="3224048" y="119129"/>
            <a:ext cx="4980216" cy="6070004"/>
          </a:xfrm>
          <a:prstGeom prst="rect">
            <a:avLst/>
          </a:prstGeom>
          <a:ln w="19050">
            <a:noFill/>
          </a:ln>
        </p:spPr>
      </p:pic>
      <p:sp>
        <p:nvSpPr>
          <p:cNvPr id="21" name="육각형 20">
            <a:extLst>
              <a:ext uri="{FF2B5EF4-FFF2-40B4-BE49-F238E27FC236}">
                <a16:creationId xmlns:a16="http://schemas.microsoft.com/office/drawing/2014/main" xmlns="" id="{B99F88F1-7DC3-4CC7-8C14-7233C3D99308}"/>
              </a:ext>
            </a:extLst>
          </p:cNvPr>
          <p:cNvSpPr/>
          <p:nvPr/>
        </p:nvSpPr>
        <p:spPr>
          <a:xfrm>
            <a:off x="10047057" y="1735274"/>
            <a:ext cx="2144943" cy="2053229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육각형 24">
            <a:extLst>
              <a:ext uri="{FF2B5EF4-FFF2-40B4-BE49-F238E27FC236}">
                <a16:creationId xmlns:a16="http://schemas.microsoft.com/office/drawing/2014/main" xmlns="" id="{B2227376-059D-445B-9C43-C4146ECB6AA5}"/>
              </a:ext>
            </a:extLst>
          </p:cNvPr>
          <p:cNvSpPr/>
          <p:nvPr/>
        </p:nvSpPr>
        <p:spPr>
          <a:xfrm>
            <a:off x="8396202" y="2947026"/>
            <a:ext cx="2074831" cy="1931011"/>
          </a:xfrm>
          <a:prstGeom prst="hexagon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육각형 19">
            <a:extLst>
              <a:ext uri="{FF2B5EF4-FFF2-40B4-BE49-F238E27FC236}">
                <a16:creationId xmlns:a16="http://schemas.microsoft.com/office/drawing/2014/main" xmlns="" id="{998B4E75-829B-45E6-BAD6-523DB5340078}"/>
              </a:ext>
            </a:extLst>
          </p:cNvPr>
          <p:cNvSpPr/>
          <p:nvPr/>
        </p:nvSpPr>
        <p:spPr>
          <a:xfrm>
            <a:off x="1014890" y="2631187"/>
            <a:ext cx="2147031" cy="2060884"/>
          </a:xfrm>
          <a:prstGeom prst="hexagon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0218998" y="1685832"/>
            <a:ext cx="1383066" cy="668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16" name="육각형 15">
            <a:extLst>
              <a:ext uri="{FF2B5EF4-FFF2-40B4-BE49-F238E27FC236}">
                <a16:creationId xmlns:a16="http://schemas.microsoft.com/office/drawing/2014/main" xmlns="" id="{7E33A9B6-E37C-4529-B1B4-3DE8C73321EB}"/>
              </a:ext>
            </a:extLst>
          </p:cNvPr>
          <p:cNvSpPr/>
          <p:nvPr/>
        </p:nvSpPr>
        <p:spPr>
          <a:xfrm>
            <a:off x="8342400" y="624830"/>
            <a:ext cx="2182436" cy="1906094"/>
          </a:xfrm>
          <a:prstGeom prst="hexagon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8824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479" y="6406132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E1545B4A-6432-4E7C-89F0-91F9CE56A4B4}"/>
              </a:ext>
            </a:extLst>
          </p:cNvPr>
          <p:cNvSpPr/>
          <p:nvPr/>
        </p:nvSpPr>
        <p:spPr>
          <a:xfrm>
            <a:off x="-14514" y="6265918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5D87D452-175E-4715-997A-8E646D602A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49" y="125407"/>
            <a:ext cx="5597105" cy="5183193"/>
          </a:xfrm>
          <a:prstGeom prst="rect">
            <a:avLst/>
          </a:prstGeom>
          <a:ln w="22225">
            <a:noFill/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4FED6ED7-1480-4D3C-8753-7C8BBC8F02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249" y="153846"/>
            <a:ext cx="6229151" cy="3755609"/>
          </a:xfrm>
          <a:prstGeom prst="rect">
            <a:avLst/>
          </a:pr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3187115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605255" y="2620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993" y="638733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E1545B4A-6432-4E7C-89F0-91F9CE56A4B4}"/>
              </a:ext>
            </a:extLst>
          </p:cNvPr>
          <p:cNvSpPr/>
          <p:nvPr/>
        </p:nvSpPr>
        <p:spPr>
          <a:xfrm>
            <a:off x="-14514" y="6197350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5FB8CB80-DD5E-4CA6-93DD-B3704BA02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99" y="103053"/>
            <a:ext cx="5211993" cy="6020428"/>
          </a:xfrm>
          <a:prstGeom prst="rect">
            <a:avLst/>
          </a:prstGeom>
          <a:ln w="19050">
            <a:noFill/>
          </a:ln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xmlns="" id="{943B1C2C-90F8-4DAD-A4A9-3C1CC56E16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993" y="150083"/>
            <a:ext cx="6256741" cy="3442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1527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605255" y="2620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993" y="638733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E1545B4A-6432-4E7C-89F0-91F9CE56A4B4}"/>
              </a:ext>
            </a:extLst>
          </p:cNvPr>
          <p:cNvSpPr/>
          <p:nvPr/>
        </p:nvSpPr>
        <p:spPr>
          <a:xfrm>
            <a:off x="-14514" y="6197350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7609" y="188068"/>
            <a:ext cx="6282266" cy="60092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5719" y="0"/>
            <a:ext cx="1126047" cy="33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903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143" y="6364697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E1545B4A-6432-4E7C-89F0-91F9CE56A4B4}"/>
              </a:ext>
            </a:extLst>
          </p:cNvPr>
          <p:cNvSpPr/>
          <p:nvPr/>
        </p:nvSpPr>
        <p:spPr>
          <a:xfrm>
            <a:off x="-12398" y="549648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346FDBCC-44B7-4B21-87F1-1776230B5224}"/>
              </a:ext>
            </a:extLst>
          </p:cNvPr>
          <p:cNvSpPr/>
          <p:nvPr/>
        </p:nvSpPr>
        <p:spPr>
          <a:xfrm>
            <a:off x="-14514" y="6191697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F4514A15-07FC-4AB8-BDC8-5C0CAC73DB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8147970" y="1308588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xmlns="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2747227" y="4976090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행정복지위원회</a:t>
            </a:r>
            <a:endParaRPr lang="en-US" altLang="ko-KR" sz="2400" b="1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  <a:p>
            <a:pPr marL="0" indent="0" algn="ctr">
              <a:buNone/>
            </a:pPr>
            <a:r>
              <a:rPr lang="ko-KR" altLang="en-US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권 아름</a:t>
            </a:r>
            <a:endParaRPr lang="ko-KR" altLang="en-US" b="1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795319" y="4573666"/>
            <a:ext cx="6943841" cy="1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xmlns="" id="{0B67440E-634D-4773-AB70-877046426944}"/>
              </a:ext>
            </a:extLst>
          </p:cNvPr>
          <p:cNvSpPr/>
          <p:nvPr/>
        </p:nvSpPr>
        <p:spPr>
          <a:xfrm>
            <a:off x="991602" y="2313120"/>
            <a:ext cx="6551271" cy="1719384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dirty="0" err="1">
                <a:solidFill>
                  <a:srgbClr val="0E0036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커피박</a:t>
            </a:r>
            <a:r>
              <a:rPr lang="ko-KR" altLang="en-US" sz="4400" dirty="0">
                <a:solidFill>
                  <a:srgbClr val="0E0036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 순환 시스템 </a:t>
            </a:r>
            <a:endParaRPr lang="en-US" altLang="ko-KR" sz="4400" dirty="0">
              <a:solidFill>
                <a:srgbClr val="0E0036"/>
              </a:solidFill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  <a:p>
            <a:pPr algn="ctr"/>
            <a:r>
              <a:rPr lang="ko-KR" altLang="en-US" sz="4400" dirty="0">
                <a:solidFill>
                  <a:srgbClr val="0E0036"/>
                </a:solidFill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구축을 위한 제언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80726" y="56928"/>
            <a:ext cx="4660607" cy="582292"/>
            <a:chOff x="1078320" y="2246497"/>
            <a:chExt cx="8158514" cy="745139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13045" y="2322089"/>
              <a:ext cx="7923789" cy="669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제255회 </a:t>
              </a:r>
              <a:r>
                <a:rPr lang="en-US" altLang="ko-KR" sz="1400" b="1" dirty="0" err="1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원주시의회</a:t>
              </a:r>
              <a:r>
                <a:rPr lang="en-US" altLang="ko-KR" sz="1400" b="1" dirty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 </a:t>
              </a:r>
              <a:r>
                <a:rPr lang="en-US" altLang="ko-KR" sz="1400" b="1" dirty="0" err="1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임시회</a:t>
              </a:r>
              <a:r>
                <a:rPr lang="en-US" altLang="ko-KR" sz="1400" b="1" dirty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 </a:t>
              </a:r>
              <a:r>
                <a:rPr lang="en-US" altLang="ko-KR" sz="1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제2차 </a:t>
              </a:r>
              <a:r>
                <a:rPr lang="en-US" altLang="ko-KR" sz="1400" b="1" dirty="0" err="1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본회의</a:t>
              </a:r>
              <a:r>
                <a:rPr lang="en-US" altLang="ko-KR" sz="1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 5</a:t>
              </a:r>
              <a:r>
                <a:rPr lang="ko-KR" altLang="en-US" sz="1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분 자유발언</a:t>
              </a:r>
              <a:endParaRPr lang="en-US" altLang="ko-KR" sz="1400" b="1" dirty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3757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7915</TotalTime>
  <Words>65</Words>
  <Application>Microsoft Office PowerPoint</Application>
  <PresentationFormat>와이드스크린</PresentationFormat>
  <Paragraphs>32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08서울남산체 M</vt:lpstr>
      <vt:lpstr>HY견고딕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383</cp:revision>
  <cp:lastPrinted>2024-09-12T05:46:39Z</cp:lastPrinted>
  <dcterms:created xsi:type="dcterms:W3CDTF">2022-12-16T03:44:56Z</dcterms:created>
  <dcterms:modified xsi:type="dcterms:W3CDTF">2025-01-23T16:25:20Z</dcterms:modified>
</cp:coreProperties>
</file>