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</p:sldIdLst>
  <p:notesMasterIdLst>
    <p:notesMasterId r:id="rId6"/>
  </p:notesMasterIdLst>
  <p:sldSz cx="17556480" cy="9875520"/>
  <p:notesSz cx="9875520" cy="1755648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notesMaster" Target="notesMasters/notesMaster1.xml"/><Relationship Id="rId7" Type="http://schemas.openxmlformats.org/officeDocument/2006/relationships/presProps" Target="presProps.xml"/><Relationship Id="rId8" Type="http://schemas.openxmlformats.org/officeDocument/2006/relationships/viewProps" Target="viewProps.xml"/><Relationship Id="rId9" Type="http://schemas.openxmlformats.org/officeDocument/2006/relationships/theme" Target="theme/theme1.xml"/><Relationship Id="rId1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2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3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-4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7556480" cy="987552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7556480" cy="987552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7556480" cy="98755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7556480" cy="987552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4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7" baseType="lpstr">
      <vt:lpstr>Arial</vt:lpstr>
      <vt:lpstr>Calibri</vt:lpstr>
      <vt:lpstr>Office Theme</vt:lpstr>
      <vt:lpstr>Slide 1</vt:lpstr>
      <vt:lpstr>Slide 2</vt:lpstr>
      <vt:lpstr>Slide 3</vt:lpstr>
      <vt:lpstr>Slide 4</vt:lpstr>
    </vt:vector>
  </TitlesOfParts>
  <Company>mangoboard.net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제목을 입력하세요</dc:title>
  <dc:subject>Presentation</dc:subject>
  <dc:creator>mangoboard.net_32873625</dc:creator>
  <cp:lastModifiedBy>mangoboard.net_32873625</cp:lastModifiedBy>
  <cp:revision>1</cp:revision>
  <dcterms:created xsi:type="dcterms:W3CDTF">2024-06-19T12:54:11Z</dcterms:created>
  <dcterms:modified xsi:type="dcterms:W3CDTF">2024-06-19T12:54:11Z</dcterms:modified>
</cp:coreProperties>
</file>