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419" r:id="rId2"/>
    <p:sldId id="421" r:id="rId3"/>
    <p:sldId id="422" r:id="rId4"/>
    <p:sldId id="423" r:id="rId5"/>
    <p:sldId id="426" r:id="rId6"/>
    <p:sldId id="424" r:id="rId7"/>
    <p:sldId id="420" r:id="rId8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2A86"/>
    <a:srgbClr val="B40FCF"/>
    <a:srgbClr val="E582F6"/>
    <a:srgbClr val="F58683"/>
    <a:srgbClr val="29123A"/>
    <a:srgbClr val="F8B0AE"/>
    <a:srgbClr val="DF03C0"/>
    <a:srgbClr val="663300"/>
    <a:srgbClr val="0E003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84" y="27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67412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480" y="4783896"/>
            <a:ext cx="5445760" cy="3912834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76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279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34069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83984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26295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3606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6237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2025-02-28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1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11" Type="http://schemas.openxmlformats.org/officeDocument/2006/relationships/image" Target="../media/image12.JPG"/><Relationship Id="rId5" Type="http://schemas.openxmlformats.org/officeDocument/2006/relationships/image" Target="../media/image6.JPG"/><Relationship Id="rId10" Type="http://schemas.openxmlformats.org/officeDocument/2006/relationships/image" Target="../media/image11.JP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50000">
                <a:srgbClr val="7030A0"/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4514A15-07FC-4AB8-BDC8-5C0CAC73DB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9" b="3499"/>
          <a:stretch/>
        </p:blipFill>
        <p:spPr>
          <a:xfrm>
            <a:off x="303782" y="1045793"/>
            <a:ext cx="3140735" cy="3893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부제목 2">
            <a:extLst>
              <a:ext uri="{FF2B5EF4-FFF2-40B4-BE49-F238E27FC236}">
                <a16:creationId xmlns:a16="http://schemas.microsoft.com/office/drawing/2014/main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303782" y="5236965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산업경제위원회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학 배</a:t>
            </a:r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88E79B90-3D02-4854-8F5E-68BE93A36F55}"/>
              </a:ext>
            </a:extLst>
          </p:cNvPr>
          <p:cNvCxnSpPr>
            <a:cxnSpLocks/>
          </p:cNvCxnSpPr>
          <p:nvPr/>
        </p:nvCxnSpPr>
        <p:spPr>
          <a:xfrm>
            <a:off x="4514128" y="4362780"/>
            <a:ext cx="6943841" cy="1"/>
          </a:xfrm>
          <a:prstGeom prst="line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4456253" y="2264271"/>
            <a:ext cx="7094463" cy="1904335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22225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 만두축제 위상 강화를 위한 </a:t>
            </a:r>
            <a:r>
              <a:rPr lang="ko-KR" altLang="en-US" sz="4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전문가 양성 촉구</a:t>
            </a:r>
            <a:endParaRPr lang="ko-KR" altLang="en-US" sz="4400" dirty="0">
              <a:solidFill>
                <a:srgbClr val="0E00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618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4C93FCB-2A16-479B-B084-A5AC66292E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6219" y="811110"/>
            <a:ext cx="5945891" cy="582371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879F0607-B923-44B3-9576-FC19F52054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672" y="1708430"/>
            <a:ext cx="5962650" cy="402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949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5" name="육각형 4">
            <a:extLst>
              <a:ext uri="{FF2B5EF4-FFF2-40B4-BE49-F238E27FC236}">
                <a16:creationId xmlns:a16="http://schemas.microsoft.com/office/drawing/2014/main" id="{D120DAFB-D839-47F2-99AB-01BEA90BD0C1}"/>
              </a:ext>
            </a:extLst>
          </p:cNvPr>
          <p:cNvSpPr/>
          <p:nvPr/>
        </p:nvSpPr>
        <p:spPr>
          <a:xfrm>
            <a:off x="323855" y="980202"/>
            <a:ext cx="2696901" cy="2511706"/>
          </a:xfrm>
          <a:prstGeom prst="hexagon">
            <a:avLst/>
          </a:prstGeom>
          <a:blipFill>
            <a:blip r:embed="rId4"/>
            <a:stretch>
              <a:fillRect/>
            </a:stretch>
          </a:blip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0" name="육각형 9">
            <a:extLst>
              <a:ext uri="{FF2B5EF4-FFF2-40B4-BE49-F238E27FC236}">
                <a16:creationId xmlns:a16="http://schemas.microsoft.com/office/drawing/2014/main" id="{8CE98436-5DDB-4C98-BDD3-DCDB78980E15}"/>
              </a:ext>
            </a:extLst>
          </p:cNvPr>
          <p:cNvSpPr/>
          <p:nvPr/>
        </p:nvSpPr>
        <p:spPr>
          <a:xfrm>
            <a:off x="2488082" y="2302022"/>
            <a:ext cx="2696901" cy="2511706"/>
          </a:xfrm>
          <a:prstGeom prst="hexagon">
            <a:avLst/>
          </a:prstGeom>
          <a:blipFill>
            <a:blip r:embed="rId5"/>
            <a:stretch>
              <a:fillRect/>
            </a:stretch>
          </a:blip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2" name="육각형 11">
            <a:extLst>
              <a:ext uri="{FF2B5EF4-FFF2-40B4-BE49-F238E27FC236}">
                <a16:creationId xmlns:a16="http://schemas.microsoft.com/office/drawing/2014/main" id="{E5C8A1FE-709E-41F9-9129-26E1487A0F0C}"/>
              </a:ext>
            </a:extLst>
          </p:cNvPr>
          <p:cNvSpPr/>
          <p:nvPr/>
        </p:nvSpPr>
        <p:spPr>
          <a:xfrm>
            <a:off x="4663884" y="1001895"/>
            <a:ext cx="2696901" cy="2511706"/>
          </a:xfrm>
          <a:prstGeom prst="hexagon">
            <a:avLst/>
          </a:prstGeom>
          <a:blipFill>
            <a:blip r:embed="rId6"/>
            <a:stretch>
              <a:fillRect/>
            </a:stretch>
          </a:blip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3" name="육각형 12">
            <a:extLst>
              <a:ext uri="{FF2B5EF4-FFF2-40B4-BE49-F238E27FC236}">
                <a16:creationId xmlns:a16="http://schemas.microsoft.com/office/drawing/2014/main" id="{4A5E8C02-884E-4715-8882-5E812CBC2E5E}"/>
              </a:ext>
            </a:extLst>
          </p:cNvPr>
          <p:cNvSpPr/>
          <p:nvPr/>
        </p:nvSpPr>
        <p:spPr>
          <a:xfrm>
            <a:off x="285532" y="3578999"/>
            <a:ext cx="2696901" cy="2511706"/>
          </a:xfrm>
          <a:prstGeom prst="hexagon">
            <a:avLst/>
          </a:prstGeom>
          <a:blipFill>
            <a:blip r:embed="rId7"/>
            <a:stretch>
              <a:fillRect/>
            </a:stretch>
          </a:blip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4" name="육각형 13">
            <a:extLst>
              <a:ext uri="{FF2B5EF4-FFF2-40B4-BE49-F238E27FC236}">
                <a16:creationId xmlns:a16="http://schemas.microsoft.com/office/drawing/2014/main" id="{CC51D719-8A1F-4D78-BBDC-23EF66922CF3}"/>
              </a:ext>
            </a:extLst>
          </p:cNvPr>
          <p:cNvSpPr/>
          <p:nvPr/>
        </p:nvSpPr>
        <p:spPr>
          <a:xfrm>
            <a:off x="7223956" y="2694006"/>
            <a:ext cx="2696901" cy="2511706"/>
          </a:xfrm>
          <a:prstGeom prst="hexagon">
            <a:avLst/>
          </a:prstGeom>
          <a:blipFill>
            <a:blip r:embed="rId8"/>
            <a:stretch>
              <a:fillRect/>
            </a:stretch>
          </a:blipFill>
          <a:ln w="25400">
            <a:solidFill>
              <a:srgbClr val="B40F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6" name="육각형 15">
            <a:extLst>
              <a:ext uri="{FF2B5EF4-FFF2-40B4-BE49-F238E27FC236}">
                <a16:creationId xmlns:a16="http://schemas.microsoft.com/office/drawing/2014/main" id="{99352BD8-1801-4407-9BD8-ABA5DC90AC4C}"/>
              </a:ext>
            </a:extLst>
          </p:cNvPr>
          <p:cNvSpPr/>
          <p:nvPr/>
        </p:nvSpPr>
        <p:spPr>
          <a:xfrm>
            <a:off x="9427459" y="1401455"/>
            <a:ext cx="2696901" cy="2511706"/>
          </a:xfrm>
          <a:prstGeom prst="hexagon">
            <a:avLst/>
          </a:prstGeom>
          <a:blipFill>
            <a:blip r:embed="rId9"/>
            <a:stretch>
              <a:fillRect/>
            </a:stretch>
          </a:blipFill>
          <a:ln w="25400">
            <a:solidFill>
              <a:srgbClr val="B40F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7" name="육각형 16">
            <a:extLst>
              <a:ext uri="{FF2B5EF4-FFF2-40B4-BE49-F238E27FC236}">
                <a16:creationId xmlns:a16="http://schemas.microsoft.com/office/drawing/2014/main" id="{878F60F6-0705-4DBC-91CA-6756AFDD9D76}"/>
              </a:ext>
            </a:extLst>
          </p:cNvPr>
          <p:cNvSpPr/>
          <p:nvPr/>
        </p:nvSpPr>
        <p:spPr>
          <a:xfrm>
            <a:off x="5060678" y="4015235"/>
            <a:ext cx="2696901" cy="2511706"/>
          </a:xfrm>
          <a:prstGeom prst="hexagon">
            <a:avLst/>
          </a:prstGeom>
          <a:blipFill>
            <a:blip r:embed="rId10"/>
            <a:stretch>
              <a:fillRect/>
            </a:stretch>
          </a:blipFill>
          <a:ln w="25400">
            <a:solidFill>
              <a:srgbClr val="B40F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9" name="육각형 18">
            <a:extLst>
              <a:ext uri="{FF2B5EF4-FFF2-40B4-BE49-F238E27FC236}">
                <a16:creationId xmlns:a16="http://schemas.microsoft.com/office/drawing/2014/main" id="{AD2BF204-7C78-4BCF-9320-0E3556BF3774}"/>
              </a:ext>
            </a:extLst>
          </p:cNvPr>
          <p:cNvSpPr/>
          <p:nvPr/>
        </p:nvSpPr>
        <p:spPr>
          <a:xfrm>
            <a:off x="9398809" y="4026503"/>
            <a:ext cx="2696901" cy="2511706"/>
          </a:xfrm>
          <a:prstGeom prst="hexagon">
            <a:avLst/>
          </a:prstGeom>
          <a:blipFill>
            <a:blip r:embed="rId11"/>
            <a:stretch>
              <a:fillRect/>
            </a:stretch>
          </a:blipFill>
          <a:ln w="25400">
            <a:solidFill>
              <a:srgbClr val="B40F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4010816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F94B3E-C9E0-4260-9B14-FF031B13645D}"/>
              </a:ext>
            </a:extLst>
          </p:cNvPr>
          <p:cNvSpPr txBox="1"/>
          <p:nvPr/>
        </p:nvSpPr>
        <p:spPr>
          <a:xfrm>
            <a:off x="282804" y="926236"/>
            <a:ext cx="56220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시책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1.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만두 전문가 양성 프로그램 운영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5D87010-F691-48D1-BDE3-A89D9B812D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37" y="1737524"/>
            <a:ext cx="5140668" cy="5004362"/>
          </a:xfrm>
          <a:prstGeom prst="rect">
            <a:avLst/>
          </a:prstGeom>
          <a:ln w="25400">
            <a:solidFill>
              <a:srgbClr val="5F2A86"/>
            </a:solidFill>
          </a:ln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1446590D-7979-4082-9891-1C8BDE27A6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027" y="1737524"/>
            <a:ext cx="4891178" cy="5004362"/>
          </a:xfrm>
          <a:prstGeom prst="rect">
            <a:avLst/>
          </a:prstGeom>
          <a:ln w="25400">
            <a:solidFill>
              <a:srgbClr val="5F2A86"/>
            </a:solidFill>
          </a:ln>
        </p:spPr>
      </p:pic>
    </p:spTree>
    <p:extLst>
      <p:ext uri="{BB962C8B-B14F-4D97-AF65-F5344CB8AC3E}">
        <p14:creationId xmlns:p14="http://schemas.microsoft.com/office/powerpoint/2010/main" val="910633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F94B3E-C9E0-4260-9B14-FF031B13645D}"/>
              </a:ext>
            </a:extLst>
          </p:cNvPr>
          <p:cNvSpPr txBox="1"/>
          <p:nvPr/>
        </p:nvSpPr>
        <p:spPr>
          <a:xfrm>
            <a:off x="282804" y="926236"/>
            <a:ext cx="5622052" cy="9442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시책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1.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만두 전문가 양성 프로그램 운영</a:t>
            </a:r>
            <a:endParaRPr lang="en-US" altLang="ko-KR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ea typeface="HY견고딕" panose="02030600000101010101" pitchFamily="18" charset="-127"/>
              </a:rPr>
              <a:t>  - </a:t>
            </a:r>
            <a:r>
              <a:rPr lang="ko-KR" altLang="en-US" sz="2400" dirty="0">
                <a:latin typeface="+mn-ea"/>
              </a:rPr>
              <a:t>만두 창업 </a:t>
            </a:r>
            <a:r>
              <a:rPr lang="en-US" altLang="ko-KR" sz="2400" dirty="0">
                <a:latin typeface="+mn-ea"/>
              </a:rPr>
              <a:t>1</a:t>
            </a:r>
            <a:r>
              <a:rPr lang="ko-KR" altLang="en-US" sz="2400" dirty="0" err="1">
                <a:latin typeface="+mn-ea"/>
              </a:rPr>
              <a:t>호점</a:t>
            </a:r>
            <a:r>
              <a:rPr lang="ko-KR" altLang="en-US" sz="2400" dirty="0">
                <a:latin typeface="+mn-ea"/>
              </a:rPr>
              <a:t> 교육장 활용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446590D-7979-4082-9891-1C8BDE27A6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8241" y="2461227"/>
            <a:ext cx="4891178" cy="3260785"/>
          </a:xfrm>
          <a:prstGeom prst="rect">
            <a:avLst/>
          </a:prstGeom>
          <a:ln w="25400">
            <a:solidFill>
              <a:srgbClr val="5F2A86"/>
            </a:solidFill>
          </a:ln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CF927547-15F3-46BA-A314-FB4940E5293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87038" y="2461226"/>
            <a:ext cx="4891177" cy="3260785"/>
          </a:xfrm>
          <a:prstGeom prst="rect">
            <a:avLst/>
          </a:prstGeom>
          <a:ln w="25400">
            <a:solidFill>
              <a:srgbClr val="5F2A86"/>
            </a:solidFill>
          </a:ln>
        </p:spPr>
      </p:pic>
    </p:spTree>
    <p:extLst>
      <p:ext uri="{BB962C8B-B14F-4D97-AF65-F5344CB8AC3E}">
        <p14:creationId xmlns:p14="http://schemas.microsoft.com/office/powerpoint/2010/main" val="3994229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F94B3E-C9E0-4260-9B14-FF031B13645D}"/>
              </a:ext>
            </a:extLst>
          </p:cNvPr>
          <p:cNvSpPr txBox="1"/>
          <p:nvPr/>
        </p:nvSpPr>
        <p:spPr>
          <a:xfrm>
            <a:off x="282804" y="926236"/>
            <a:ext cx="8289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시책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민간 사회단체 만두 전문가 양성프로그램 참여 유도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7ED60E74-D348-48DD-B0F5-03A5F41E6DAC}"/>
              </a:ext>
            </a:extLst>
          </p:cNvPr>
          <p:cNvSpPr/>
          <p:nvPr/>
        </p:nvSpPr>
        <p:spPr>
          <a:xfrm>
            <a:off x="1704371" y="1888470"/>
            <a:ext cx="2666035" cy="1835669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  <a:ln w="25400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F0DC54F7-9C4A-4B0B-B5C3-4A7E85C95EEF}"/>
              </a:ext>
            </a:extLst>
          </p:cNvPr>
          <p:cNvSpPr/>
          <p:nvPr/>
        </p:nvSpPr>
        <p:spPr>
          <a:xfrm>
            <a:off x="3132879" y="3854318"/>
            <a:ext cx="2544501" cy="1979323"/>
          </a:xfrm>
          <a:prstGeom prst="roundRect">
            <a:avLst/>
          </a:prstGeom>
          <a:blipFill>
            <a:blip r:embed="rId5"/>
            <a:stretch>
              <a:fillRect/>
            </a:stretch>
          </a:blipFill>
          <a:ln w="25400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9CF79647-B301-4703-B925-53253505C7DD}"/>
              </a:ext>
            </a:extLst>
          </p:cNvPr>
          <p:cNvSpPr/>
          <p:nvPr/>
        </p:nvSpPr>
        <p:spPr>
          <a:xfrm>
            <a:off x="418619" y="3854318"/>
            <a:ext cx="2544501" cy="1979323"/>
          </a:xfrm>
          <a:prstGeom prst="roundRect">
            <a:avLst/>
          </a:prstGeom>
          <a:blipFill>
            <a:blip r:embed="rId6"/>
            <a:stretch>
              <a:fillRect/>
            </a:stretch>
          </a:blipFill>
          <a:ln w="25400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D62F6F8-894C-4ECE-9711-F04581CFD957}"/>
              </a:ext>
            </a:extLst>
          </p:cNvPr>
          <p:cNvSpPr txBox="1"/>
          <p:nvPr/>
        </p:nvSpPr>
        <p:spPr>
          <a:xfrm>
            <a:off x="1147823" y="5963820"/>
            <a:ext cx="37753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사회단체 교육참여</a:t>
            </a:r>
          </a:p>
        </p:txBody>
      </p:sp>
      <p:sp>
        <p:nvSpPr>
          <p:cNvPr id="4" name="화살표: 오른쪽 3">
            <a:extLst>
              <a:ext uri="{FF2B5EF4-FFF2-40B4-BE49-F238E27FC236}">
                <a16:creationId xmlns:a16="http://schemas.microsoft.com/office/drawing/2014/main" id="{18612A70-34B7-4F4B-A8AB-0A8874ADC3FF}"/>
              </a:ext>
            </a:extLst>
          </p:cNvPr>
          <p:cNvSpPr/>
          <p:nvPr/>
        </p:nvSpPr>
        <p:spPr>
          <a:xfrm>
            <a:off x="5948139" y="3427996"/>
            <a:ext cx="857772" cy="773612"/>
          </a:xfrm>
          <a:prstGeom prst="rightArrow">
            <a:avLst/>
          </a:prstGeom>
          <a:solidFill>
            <a:srgbClr val="5F2A8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3E4C7A63-FC69-4423-B5ED-EF2D28C64C9A}"/>
              </a:ext>
            </a:extLst>
          </p:cNvPr>
          <p:cNvSpPr/>
          <p:nvPr/>
        </p:nvSpPr>
        <p:spPr>
          <a:xfrm>
            <a:off x="7126547" y="2050530"/>
            <a:ext cx="4704709" cy="3564948"/>
          </a:xfrm>
          <a:prstGeom prst="roundRect">
            <a:avLst/>
          </a:prstGeom>
          <a:blipFill>
            <a:blip r:embed="rId7"/>
            <a:stretch>
              <a:fillRect/>
            </a:stretch>
          </a:blipFill>
          <a:ln w="25400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EFA1F76-4401-4D90-AFE1-D501B7E74A99}"/>
              </a:ext>
            </a:extLst>
          </p:cNvPr>
          <p:cNvSpPr txBox="1"/>
          <p:nvPr/>
        </p:nvSpPr>
        <p:spPr>
          <a:xfrm>
            <a:off x="8192114" y="5827590"/>
            <a:ext cx="28520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사회단체 부스 운영</a:t>
            </a:r>
            <a:endParaRPr lang="en-US" altLang="ko-KR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개발제품 판매</a:t>
            </a:r>
          </a:p>
        </p:txBody>
      </p:sp>
    </p:spTree>
    <p:extLst>
      <p:ext uri="{BB962C8B-B14F-4D97-AF65-F5344CB8AC3E}">
        <p14:creationId xmlns:p14="http://schemas.microsoft.com/office/powerpoint/2010/main" val="3817834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  <a:lumOff val="15000"/>
                </a:schemeClr>
              </a:gs>
              <a:gs pos="50000">
                <a:srgbClr val="7030A0"/>
              </a:gs>
              <a:gs pos="100000">
                <a:srgbClr val="F8B0AE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50000">
                <a:srgbClr val="7030A0"/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4514A15-07FC-4AB8-BDC8-5C0CAC73DB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9" b="3499"/>
          <a:stretch/>
        </p:blipFill>
        <p:spPr>
          <a:xfrm>
            <a:off x="303782" y="1045793"/>
            <a:ext cx="3140735" cy="3893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부제목 2">
            <a:extLst>
              <a:ext uri="{FF2B5EF4-FFF2-40B4-BE49-F238E27FC236}">
                <a16:creationId xmlns:a16="http://schemas.microsoft.com/office/drawing/2014/main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303782" y="5236965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산업경제위원회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학 배</a:t>
            </a:r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88E79B90-3D02-4854-8F5E-68BE93A36F55}"/>
              </a:ext>
            </a:extLst>
          </p:cNvPr>
          <p:cNvCxnSpPr>
            <a:cxnSpLocks/>
          </p:cNvCxnSpPr>
          <p:nvPr/>
        </p:nvCxnSpPr>
        <p:spPr>
          <a:xfrm>
            <a:off x="4514128" y="4362780"/>
            <a:ext cx="6943841" cy="1"/>
          </a:xfrm>
          <a:prstGeom prst="line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4456253" y="2264271"/>
            <a:ext cx="7094463" cy="1904335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22225">
            <a:solidFill>
              <a:srgbClr val="5F2A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 만두축제 위상 강화를 위한 </a:t>
            </a:r>
            <a:r>
              <a:rPr lang="ko-KR" altLang="en-US" sz="4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전문가 양성 촉구</a:t>
            </a:r>
            <a:endParaRPr lang="ko-KR" altLang="en-US" sz="4400" dirty="0">
              <a:solidFill>
                <a:srgbClr val="0E003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187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8176</TotalTime>
  <Words>82</Words>
  <Application>Microsoft Office PowerPoint</Application>
  <PresentationFormat>와이드스크린</PresentationFormat>
  <Paragraphs>29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HY견고딕</vt:lpstr>
      <vt:lpstr>굴림체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397</cp:revision>
  <cp:lastPrinted>2025-02-27T04:19:50Z</cp:lastPrinted>
  <dcterms:created xsi:type="dcterms:W3CDTF">2022-12-16T03:44:56Z</dcterms:created>
  <dcterms:modified xsi:type="dcterms:W3CDTF">2025-02-28T07:01:32Z</dcterms:modified>
</cp:coreProperties>
</file>