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00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6227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6872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453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053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2131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502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831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9160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462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512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43019-1BBC-4673-A779-889812573AB7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9F8C3-D343-4E39-8047-57A12C800E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5575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028" y="171450"/>
            <a:ext cx="5743575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27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71437"/>
            <a:ext cx="678180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06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209550"/>
            <a:ext cx="75057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140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2022-09-26T09:13:27Z</dcterms:created>
  <dcterms:modified xsi:type="dcterms:W3CDTF">2022-09-26T09:13:51Z</dcterms:modified>
</cp:coreProperties>
</file>