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4" r:id="rId2"/>
    <p:sldId id="404" r:id="rId3"/>
    <p:sldId id="414" r:id="rId4"/>
    <p:sldId id="415" r:id="rId5"/>
    <p:sldId id="409" r:id="rId6"/>
    <p:sldId id="416" r:id="rId7"/>
    <p:sldId id="418" r:id="rId8"/>
    <p:sldId id="417" r:id="rId9"/>
    <p:sldId id="413" r:id="rId10"/>
  </p:sldIdLst>
  <p:sldSz cx="12192000" cy="6858000"/>
  <p:notesSz cx="6807200" cy="9939338"/>
  <p:embeddedFontLst>
    <p:embeddedFont>
      <p:font typeface="HY헤드라인M" panose="02030600000101010101" pitchFamily="18" charset="-127"/>
      <p:regular r:id="rId13"/>
    </p:embeddedFont>
    <p:embeddedFont>
      <p:font typeface="HY견고딕" panose="02030600000101010101" pitchFamily="18" charset="-127"/>
      <p:regular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C6C2"/>
    <a:srgbClr val="0000FF"/>
    <a:srgbClr val="CC99FF"/>
    <a:srgbClr val="2E75B6"/>
    <a:srgbClr val="7F7F7F"/>
    <a:srgbClr val="0E0036"/>
    <a:srgbClr val="23FD76"/>
    <a:srgbClr val="0AA61D"/>
    <a:srgbClr val="9933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3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378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37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9096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0366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09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1006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685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1813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75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3508099" y="4436094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322051" y="1191962"/>
            <a:ext cx="2793233" cy="3462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="" xmlns:a16="http://schemas.microsoft.com/office/drawing/2014/main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4011458" y="1974674"/>
            <a:ext cx="7789883" cy="24465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 latinLnBrk="0">
              <a:lnSpc>
                <a:spcPct val="100000"/>
              </a:lnSpc>
            </a:pPr>
            <a:r>
              <a:rPr lang="ko-KR" altLang="en-US" sz="6000" b="1" dirty="0" smtClean="0">
                <a:solidFill>
                  <a:srgbClr val="545A6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</a:t>
            </a:r>
            <a:endParaRPr lang="en-US" altLang="ko-KR" sz="6000" b="1" dirty="0" smtClean="0">
              <a:solidFill>
                <a:srgbClr val="545A6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00000"/>
              </a:lnSpc>
            </a:pPr>
            <a:r>
              <a:rPr lang="ko-KR" altLang="en-US" sz="6000" b="1" dirty="0" smtClean="0">
                <a:solidFill>
                  <a:srgbClr val="545A6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고용개선 및 지원 촉구</a:t>
            </a:r>
            <a:r>
              <a:rPr lang="en-US" altLang="ko-KR" sz="6000" b="1" dirty="0" smtClean="0">
                <a:solidFill>
                  <a:srgbClr val="545A6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6000" dirty="0">
              <a:solidFill>
                <a:srgbClr val="545A6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="" xmlns:a16="http://schemas.microsoft.com/office/drawing/2014/main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1814674" y="4779618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ko-KR" altLang="en-US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권아름 의원 </a:t>
            </a: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n-US" altLang="ko-KR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행정복지위원회</a:t>
            </a:r>
            <a:r>
              <a:rPr lang="en-US" altLang="ko-KR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06D39B30-53F8-4622-9F17-7B55D87E146D}"/>
              </a:ext>
            </a:extLst>
          </p:cNvPr>
          <p:cNvGrpSpPr/>
          <p:nvPr/>
        </p:nvGrpSpPr>
        <p:grpSpPr>
          <a:xfrm>
            <a:off x="27159" y="217220"/>
            <a:ext cx="11774182" cy="642291"/>
            <a:chOff x="1011818" y="2352559"/>
            <a:chExt cx="20074958" cy="754303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="" xmlns:a16="http://schemas.microsoft.com/office/drawing/2014/main" id="{CADA887C-0224-4FFA-AB7A-B3C564E8CE09}"/>
                </a:ext>
              </a:extLst>
            </p:cNvPr>
            <p:cNvSpPr/>
            <p:nvPr/>
          </p:nvSpPr>
          <p:spPr>
            <a:xfrm>
              <a:off x="11739496" y="2533284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253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원주시의회 임시회 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cxnSp>
        <p:nvCxnSpPr>
          <p:cNvPr id="4" name="직선 연결선 3">
            <a:extLst>
              <a:ext uri="{FF2B5EF4-FFF2-40B4-BE49-F238E27FC236}">
                <a16:creationId xmlns="" xmlns:a16="http://schemas.microsoft.com/office/drawing/2014/main" id="{FE098165-1DEF-4183-95E1-A5BED4E83474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819697" y="1497723"/>
            <a:ext cx="401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chemeClr val="accent5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필리핀 가사관리사</a:t>
            </a:r>
            <a:endParaRPr lang="ko-KR" altLang="en-US" sz="3600" b="1" dirty="0">
              <a:solidFill>
                <a:schemeClr val="accent5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913914" y="2656195"/>
            <a:ext cx="37746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필리핀 직업 훈련원</a:t>
            </a:r>
            <a:endParaRPr lang="en-US" altLang="ko-KR" sz="2400" dirty="0" smtClean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780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시간 이상 교육 수료</a:t>
            </a:r>
            <a:endParaRPr lang="en-US" altLang="ko-KR" sz="2400" dirty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 인증 자격증 취득</a:t>
            </a:r>
            <a:endParaRPr lang="en-US" altLang="ko-KR" sz="2400" dirty="0" smtClean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2400" dirty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▼</a:t>
            </a:r>
            <a:endParaRPr lang="en-US" altLang="ko-KR" sz="2400" dirty="0" smtClean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2400" dirty="0" smtClean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영어유창 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한국어</a:t>
            </a:r>
            <a:endParaRPr lang="en-US" altLang="ko-KR" sz="2400" dirty="0" smtClean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일정수준 가능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99" y="1208814"/>
            <a:ext cx="706755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62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68" b="6768"/>
          <a:stretch/>
        </p:blipFill>
        <p:spPr>
          <a:xfrm>
            <a:off x="2481943" y="4825093"/>
            <a:ext cx="6931478" cy="121479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6" b="17949"/>
          <a:stretch/>
        </p:blipFill>
        <p:spPr>
          <a:xfrm>
            <a:off x="465363" y="1208314"/>
            <a:ext cx="5410911" cy="317590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564" y="1200150"/>
            <a:ext cx="5714516" cy="317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9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347" y="976805"/>
            <a:ext cx="9654782" cy="530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01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B2DFE46B-1E67-4F3F-85C8-DE8BC0A1F41A}"/>
              </a:ext>
            </a:extLst>
          </p:cNvPr>
          <p:cNvSpPr/>
          <p:nvPr/>
        </p:nvSpPr>
        <p:spPr>
          <a:xfrm>
            <a:off x="7390107" y="1853738"/>
            <a:ext cx="4472155" cy="3424844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0141F7F-2429-47E9-956A-F2BCC21CF7B0}"/>
              </a:ext>
            </a:extLst>
          </p:cNvPr>
          <p:cNvSpPr txBox="1"/>
          <p:nvPr/>
        </p:nvSpPr>
        <p:spPr>
          <a:xfrm>
            <a:off x="7501714" y="2272982"/>
            <a:ext cx="426301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700" dirty="0">
                <a:latin typeface="HY견고딕" panose="02030600000101010101" pitchFamily="18" charset="-127"/>
                <a:ea typeface="HY견고딕" panose="02030600000101010101" pitchFamily="18" charset="-127"/>
              </a:rPr>
              <a:t>「가사근로자의 고용개선 등에 관한 법률」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0" t="17992" r="4103"/>
          <a:stretch/>
        </p:blipFill>
        <p:spPr>
          <a:xfrm>
            <a:off x="212899" y="1340877"/>
            <a:ext cx="6927734" cy="4649108"/>
          </a:xfrm>
          <a:prstGeom prst="rect">
            <a:avLst/>
          </a:prstGeom>
        </p:spPr>
      </p:pic>
      <p:cxnSp>
        <p:nvCxnSpPr>
          <p:cNvPr id="26" name="직선 연결선 25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713" y="2854415"/>
            <a:ext cx="4263013" cy="184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37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cxnSp>
        <p:nvCxnSpPr>
          <p:cNvPr id="26" name="직선 연결선 25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52" b="23320"/>
          <a:stretch/>
        </p:blipFill>
        <p:spPr>
          <a:xfrm>
            <a:off x="3959678" y="1813033"/>
            <a:ext cx="3923862" cy="126587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99" y="3168544"/>
            <a:ext cx="7862209" cy="2393692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2DFE46B-1E67-4F3F-85C8-DE8BC0A1F41A}"/>
              </a:ext>
            </a:extLst>
          </p:cNvPr>
          <p:cNvSpPr/>
          <p:nvPr/>
        </p:nvSpPr>
        <p:spPr>
          <a:xfrm>
            <a:off x="1819788" y="1566883"/>
            <a:ext cx="8344748" cy="4254252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365382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cxnSp>
        <p:nvCxnSpPr>
          <p:cNvPr id="26" name="직선 연결선 25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3" b="7769"/>
          <a:stretch/>
        </p:blipFill>
        <p:spPr>
          <a:xfrm>
            <a:off x="498648" y="1232808"/>
            <a:ext cx="11226499" cy="486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92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cxnSp>
        <p:nvCxnSpPr>
          <p:cNvPr id="26" name="직선 연결선 25">
            <a:extLst>
              <a:ext uri="{FF2B5EF4-FFF2-40B4-BE49-F238E27FC236}">
                <a16:creationId xmlns=""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949813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9" y="242440"/>
            <a:ext cx="8596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가사근로자의 고용개선 및 지원 촉구</a:t>
            </a:r>
            <a:endParaRPr lang="en-US" altLang="ko-KR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2" t="2559" r="4733" b="46925"/>
          <a:stretch/>
        </p:blipFill>
        <p:spPr>
          <a:xfrm>
            <a:off x="1242820" y="1816341"/>
            <a:ext cx="4700781" cy="382731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34"/>
          <a:stretch/>
        </p:blipFill>
        <p:spPr>
          <a:xfrm>
            <a:off x="5943601" y="1829609"/>
            <a:ext cx="5404757" cy="3785288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B2DFE46B-1E67-4F3F-85C8-DE8BC0A1F41A}"/>
              </a:ext>
            </a:extLst>
          </p:cNvPr>
          <p:cNvSpPr/>
          <p:nvPr/>
        </p:nvSpPr>
        <p:spPr>
          <a:xfrm>
            <a:off x="1208318" y="1799785"/>
            <a:ext cx="10115548" cy="3841736"/>
          </a:xfrm>
          <a:prstGeom prst="rect">
            <a:avLst/>
          </a:prstGeom>
          <a:noFill/>
          <a:ln w="63500">
            <a:solidFill>
              <a:srgbClr val="7AC6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89143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3508099" y="4436094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322051" y="1191962"/>
            <a:ext cx="2793233" cy="3462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="" xmlns:a16="http://schemas.microsoft.com/office/drawing/2014/main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4548804" y="1873111"/>
            <a:ext cx="6443523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 latinLnBrk="0">
              <a:lnSpc>
                <a:spcPct val="100000"/>
              </a:lnSpc>
            </a:pPr>
            <a:r>
              <a:rPr lang="ko-KR" altLang="en-US" sz="7000" b="1" dirty="0">
                <a:solidFill>
                  <a:srgbClr val="545A6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7000" b="1" dirty="0">
                <a:solidFill>
                  <a:srgbClr val="545A6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endParaRPr lang="ko-KR" altLang="en-US" sz="7000" dirty="0">
              <a:solidFill>
                <a:srgbClr val="545A6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="" xmlns:a16="http://schemas.microsoft.com/office/drawing/2014/main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1814674" y="4779618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ko-KR" altLang="en-US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권아름 의원 </a:t>
            </a: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n-US" altLang="ko-KR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행정복지위원회</a:t>
            </a:r>
            <a:r>
              <a:rPr lang="en-US" altLang="ko-KR" sz="2000" b="1" dirty="0">
                <a:solidFill>
                  <a:srgbClr val="79797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06D39B30-53F8-4622-9F17-7B55D87E146D}"/>
              </a:ext>
            </a:extLst>
          </p:cNvPr>
          <p:cNvGrpSpPr/>
          <p:nvPr/>
        </p:nvGrpSpPr>
        <p:grpSpPr>
          <a:xfrm>
            <a:off x="27159" y="217220"/>
            <a:ext cx="11774182" cy="642291"/>
            <a:chOff x="1011818" y="2352559"/>
            <a:chExt cx="20074958" cy="754303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="" xmlns:a16="http://schemas.microsoft.com/office/drawing/2014/main" id="{CADA887C-0224-4FFA-AB7A-B3C564E8CE09}"/>
                </a:ext>
              </a:extLst>
            </p:cNvPr>
            <p:cNvSpPr/>
            <p:nvPr/>
          </p:nvSpPr>
          <p:spPr>
            <a:xfrm>
              <a:off x="11739496" y="2533284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253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원주시의회 임시회 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cxnSp>
        <p:nvCxnSpPr>
          <p:cNvPr id="4" name="직선 연결선 3">
            <a:extLst>
              <a:ext uri="{FF2B5EF4-FFF2-40B4-BE49-F238E27FC236}">
                <a16:creationId xmlns="" xmlns:a16="http://schemas.microsoft.com/office/drawing/2014/main" id="{FE098165-1DEF-4183-95E1-A5BED4E83474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462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7534</TotalTime>
  <Words>121</Words>
  <Application>Microsoft Office PowerPoint</Application>
  <PresentationFormat>와이드스크린</PresentationFormat>
  <Paragraphs>46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HY헤드라인M</vt:lpstr>
      <vt:lpstr>HY견고딕</vt:lpstr>
      <vt:lpstr>Arial</vt:lpstr>
      <vt:lpstr>맑은 고딕</vt:lpstr>
      <vt:lpstr>굴림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358</cp:revision>
  <cp:lastPrinted>2024-09-09T07:17:50Z</cp:lastPrinted>
  <dcterms:created xsi:type="dcterms:W3CDTF">2022-12-16T03:44:56Z</dcterms:created>
  <dcterms:modified xsi:type="dcterms:W3CDTF">2024-10-08T08:48:06Z</dcterms:modified>
</cp:coreProperties>
</file>