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14" r:id="rId2"/>
    <p:sldId id="390" r:id="rId3"/>
    <p:sldId id="385" r:id="rId4"/>
    <p:sldId id="394" r:id="rId5"/>
    <p:sldId id="346" r:id="rId6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147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5679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966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539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370953"/>
              </p:ext>
            </p:extLst>
          </p:nvPr>
        </p:nvGraphicFramePr>
        <p:xfrm>
          <a:off x="5198673" y="3491357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유오현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`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366198" y="1455925"/>
            <a:ext cx="850830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원주산</a:t>
            </a:r>
            <a:r>
              <a:rPr lang="en-US" altLang="ko-KR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産</a:t>
            </a:r>
            <a:r>
              <a:rPr lang="en-US" altLang="ko-KR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없는 원주 </a:t>
            </a:r>
            <a:r>
              <a:rPr lang="ko-KR" altLang="en-US" sz="4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고구마빵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730" y="561175"/>
            <a:ext cx="3171825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="" xmlns:a16="http://schemas.microsoft.com/office/drawing/2014/main" id="{E8CEFDAD-4F0F-4FAE-8E66-1B44137638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742" y="761967"/>
            <a:ext cx="3311434" cy="594625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5024" y="722861"/>
            <a:ext cx="3257550" cy="57531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7422" y="761967"/>
            <a:ext cx="3113734" cy="594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84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498" y="874207"/>
            <a:ext cx="10008158" cy="583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72360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58142" y="485164"/>
            <a:ext cx="8772211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4000" dirty="0" smtClean="0"/>
              <a:t>   </a:t>
            </a:r>
            <a:r>
              <a:rPr lang="ko-KR" altLang="en-US" sz="3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원주복숭아빵</a:t>
            </a: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제조원</a:t>
            </a:r>
            <a:r>
              <a:rPr lang="ko-KR" altLang="en-US" sz="3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판매원 </a:t>
            </a:r>
            <a:r>
              <a:rPr lang="ko-KR" altLang="en-US" sz="3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 원재료 표시 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0106" y="1422043"/>
            <a:ext cx="3046108" cy="1426552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/>
          <a:srcRect l="23815" t="14428" r="8510" b="48793"/>
          <a:stretch/>
        </p:blipFill>
        <p:spPr>
          <a:xfrm>
            <a:off x="336741" y="3077589"/>
            <a:ext cx="11399735" cy="3655016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 rot="3966026">
            <a:off x="4469088" y="2074892"/>
            <a:ext cx="1303538" cy="526305"/>
            <a:chOff x="7019835" y="7065687"/>
            <a:chExt cx="6171429" cy="1425896"/>
          </a:xfrm>
        </p:grpSpPr>
        <p:pic>
          <p:nvPicPr>
            <p:cNvPr id="12" name="Object 2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9835" y="7065687"/>
              <a:ext cx="6171429" cy="14258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765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015168"/>
              </p:ext>
            </p:extLst>
          </p:nvPr>
        </p:nvGraphicFramePr>
        <p:xfrm>
          <a:off x="5975532" y="3518556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유오현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="" xmlns:a16="http://schemas.microsoft.com/office/drawing/2014/main" id="{34691782-A56B-D902-EC89-9AD454438420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6" name="그림 5">
              <a:extLst>
                <a:ext uri="{FF2B5EF4-FFF2-40B4-BE49-F238E27FC236}">
                  <a16:creationId xmlns="" xmlns:a16="http://schemas.microsoft.com/office/drawing/2014/main" id="{F4494274-4E39-237F-29AD-A317E7DBF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7" name="직선 연결선 6">
              <a:extLst>
                <a:ext uri="{FF2B5EF4-FFF2-40B4-BE49-F238E27FC236}">
                  <a16:creationId xmlns="" xmlns:a16="http://schemas.microsoft.com/office/drawing/2014/main" id="{D496690D-90A8-8A87-5116-5D6A3CE61A2E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0FDDD39A-4794-3D70-2407-75E5A35F93EB}"/>
              </a:ext>
            </a:extLst>
          </p:cNvPr>
          <p:cNvSpPr/>
          <p:nvPr/>
        </p:nvSpPr>
        <p:spPr>
          <a:xfrm>
            <a:off x="3921403" y="1837889"/>
            <a:ext cx="77216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307" y="520982"/>
            <a:ext cx="3171825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35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5095</TotalTime>
  <Words>27</Words>
  <Application>Microsoft Office PowerPoint</Application>
  <PresentationFormat>와이드스크린</PresentationFormat>
  <Paragraphs>10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271</cp:revision>
  <cp:lastPrinted>2023-12-06T08:45:35Z</cp:lastPrinted>
  <dcterms:created xsi:type="dcterms:W3CDTF">2022-12-16T03:44:56Z</dcterms:created>
  <dcterms:modified xsi:type="dcterms:W3CDTF">2024-03-14T08:02:03Z</dcterms:modified>
</cp:coreProperties>
</file>