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"/>
  </p:notesMasterIdLst>
  <p:handoutMasterIdLst>
    <p:handoutMasterId r:id="rId7"/>
  </p:handoutMasterIdLst>
  <p:sldIdLst>
    <p:sldId id="314" r:id="rId2"/>
    <p:sldId id="385" r:id="rId3"/>
    <p:sldId id="386" r:id="rId4"/>
    <p:sldId id="346" r:id="rId5"/>
  </p:sldIdLst>
  <p:sldSz cx="12192000" cy="6858000"/>
  <p:notesSz cx="6735763" cy="9866313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9933FF"/>
    <a:srgbClr val="23FD76"/>
    <a:srgbClr val="CC99FF"/>
    <a:srgbClr val="0E0036"/>
    <a:srgbClr val="FD8F8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2311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84" y="102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2" y="4"/>
            <a:ext cx="2918580" cy="494310"/>
          </a:xfrm>
          <a:prstGeom prst="rect">
            <a:avLst/>
          </a:prstGeom>
        </p:spPr>
        <p:txBody>
          <a:bodyPr vert="horz" lIns="87542" tIns="43770" rIns="87542" bIns="4377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15679" y="4"/>
            <a:ext cx="2918579" cy="494310"/>
          </a:xfrm>
          <a:prstGeom prst="rect">
            <a:avLst/>
          </a:prstGeom>
        </p:spPr>
        <p:txBody>
          <a:bodyPr vert="horz" lIns="87542" tIns="43770" rIns="87542" bIns="43770" rtlCol="0"/>
          <a:lstStyle>
            <a:lvl1pPr algn="r">
              <a:defRPr sz="1200"/>
            </a:lvl1pPr>
          </a:lstStyle>
          <a:p>
            <a:fld id="{57A46029-7EDE-4346-A47A-38254771FBBF}" type="datetimeFigureOut">
              <a:rPr lang="ko-KR" altLang="en-US" smtClean="0"/>
              <a:t>2024-05-02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2" y="9372005"/>
            <a:ext cx="2918580" cy="494310"/>
          </a:xfrm>
          <a:prstGeom prst="rect">
            <a:avLst/>
          </a:prstGeom>
        </p:spPr>
        <p:txBody>
          <a:bodyPr vert="horz" lIns="87542" tIns="43770" rIns="87542" bIns="4377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15679" y="9372005"/>
            <a:ext cx="2918579" cy="494310"/>
          </a:xfrm>
          <a:prstGeom prst="rect">
            <a:avLst/>
          </a:prstGeom>
        </p:spPr>
        <p:txBody>
          <a:bodyPr vert="horz" lIns="87542" tIns="43770" rIns="87542" bIns="43770" rtlCol="0" anchor="b"/>
          <a:lstStyle>
            <a:lvl1pPr algn="r">
              <a:defRPr sz="1200"/>
            </a:lvl1pPr>
          </a:lstStyle>
          <a:p>
            <a:fld id="{4C09731E-B9FF-487B-AEA4-48249CE2D1F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3678812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2" y="4"/>
            <a:ext cx="2918580" cy="494310"/>
          </a:xfrm>
          <a:prstGeom prst="rect">
            <a:avLst/>
          </a:prstGeom>
        </p:spPr>
        <p:txBody>
          <a:bodyPr vert="horz" lIns="87542" tIns="43770" rIns="87542" bIns="4377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15679" y="4"/>
            <a:ext cx="2918579" cy="494310"/>
          </a:xfrm>
          <a:prstGeom prst="rect">
            <a:avLst/>
          </a:prstGeom>
        </p:spPr>
        <p:txBody>
          <a:bodyPr vert="horz" lIns="87542" tIns="43770" rIns="87542" bIns="43770" rtlCol="0"/>
          <a:lstStyle>
            <a:lvl1pPr algn="r">
              <a:defRPr sz="1200"/>
            </a:lvl1pPr>
          </a:lstStyle>
          <a:p>
            <a:fld id="{4955416C-1421-4DB7-9B8D-E31A5AA0C61B}" type="datetimeFigureOut">
              <a:rPr lang="ko-KR" altLang="en-US" smtClean="0"/>
              <a:t>2024-05-02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407988" y="1231900"/>
            <a:ext cx="5921375" cy="33321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87542" tIns="43770" rIns="87542" bIns="4377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4329" y="4748748"/>
            <a:ext cx="5388610" cy="3884086"/>
          </a:xfrm>
          <a:prstGeom prst="rect">
            <a:avLst/>
          </a:prstGeom>
        </p:spPr>
        <p:txBody>
          <a:bodyPr vert="horz" lIns="87542" tIns="43770" rIns="87542" bIns="43770" rtlCol="0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2" y="9372005"/>
            <a:ext cx="2918580" cy="494310"/>
          </a:xfrm>
          <a:prstGeom prst="rect">
            <a:avLst/>
          </a:prstGeom>
        </p:spPr>
        <p:txBody>
          <a:bodyPr vert="horz" lIns="87542" tIns="43770" rIns="87542" bIns="4377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15679" y="9372005"/>
            <a:ext cx="2918579" cy="494310"/>
          </a:xfrm>
          <a:prstGeom prst="rect">
            <a:avLst/>
          </a:prstGeom>
        </p:spPr>
        <p:txBody>
          <a:bodyPr vert="horz" lIns="87542" tIns="43770" rIns="87542" bIns="43770" rtlCol="0" anchor="b"/>
          <a:lstStyle>
            <a:lvl1pPr algn="r">
              <a:defRPr sz="1200"/>
            </a:lvl1pPr>
          </a:lstStyle>
          <a:p>
            <a:fld id="{FA3F3419-D783-487E-863B-83C40476352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904746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1104354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5567980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8637169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675395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2024-05-02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588283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2024-05-02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343421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2024-05-02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539764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2024-05-02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424388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2024-05-02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564686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2024-05-02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073045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2024-05-02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583397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2024-05-02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491553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2024-05-02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768556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2024-05-02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461648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2024-05-02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301776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5881D8-01DC-43D1-A376-2BAEDA755F22}" type="datetimeFigureOut">
              <a:rPr lang="ko-KR" altLang="en-US" smtClean="0"/>
              <a:t>2024-05-02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224183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png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표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72740869"/>
              </p:ext>
            </p:extLst>
          </p:nvPr>
        </p:nvGraphicFramePr>
        <p:xfrm>
          <a:off x="5198673" y="3491357"/>
          <a:ext cx="5394650" cy="955040"/>
        </p:xfrm>
        <a:graphic>
          <a:graphicData uri="http://schemas.openxmlformats.org/drawingml/2006/table">
            <a:tbl>
              <a:tblPr/>
              <a:tblGrid>
                <a:gridCol w="5394650">
                  <a:extLst>
                    <a:ext uri="{9D8B030D-6E8A-4147-A177-3AD203B41FA5}">
                      <a16:colId xmlns:a16="http://schemas.microsoft.com/office/drawing/2014/main" xmlns="" val="191552495"/>
                    </a:ext>
                  </a:extLst>
                </a:gridCol>
              </a:tblGrid>
              <a:tr h="785730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4400" kern="0" spc="-60" baseline="0" dirty="0" err="1" smtClean="0">
                          <a:solidFill>
                            <a:srgbClr val="000000"/>
                          </a:solidFill>
                          <a:effectLst/>
                          <a:latin typeface="HY견명조" panose="02030600000101010101" pitchFamily="18" charset="-127"/>
                          <a:ea typeface="HY견명조" panose="02030600000101010101" pitchFamily="18" charset="-127"/>
                        </a:rPr>
                        <a:t>곽문근</a:t>
                      </a:r>
                      <a:r>
                        <a:rPr lang="ko-KR" altLang="en-US" sz="4400" kern="0" spc="-60" baseline="0" dirty="0" smtClean="0">
                          <a:solidFill>
                            <a:srgbClr val="000000"/>
                          </a:solidFill>
                          <a:effectLst/>
                          <a:latin typeface="HY견명조" panose="02030600000101010101" pitchFamily="18" charset="-127"/>
                          <a:ea typeface="HY견명조" panose="02030600000101010101" pitchFamily="18" charset="-127"/>
                        </a:rPr>
                        <a:t> </a:t>
                      </a:r>
                      <a:r>
                        <a:rPr lang="ko-KR" altLang="en-US" sz="4400" kern="0" spc="-60" baseline="0" dirty="0">
                          <a:solidFill>
                            <a:srgbClr val="000000"/>
                          </a:solidFill>
                          <a:effectLst/>
                          <a:latin typeface="HY견명조" panose="02030600000101010101" pitchFamily="18" charset="-127"/>
                          <a:ea typeface="HY견명조" panose="02030600000101010101" pitchFamily="18" charset="-127"/>
                        </a:rPr>
                        <a:t>의원</a:t>
                      </a:r>
                      <a:r>
                        <a:rPr lang="en-US" altLang="ko-KR" sz="4400" kern="0" spc="-60" dirty="0">
                          <a:solidFill>
                            <a:srgbClr val="000000"/>
                          </a:solidFill>
                          <a:effectLst/>
                          <a:latin typeface="HY견명조" panose="02030600000101010101" pitchFamily="18" charset="-127"/>
                          <a:ea typeface="HY견명조" panose="02030600000101010101" pitchFamily="18" charset="-127"/>
                        </a:rPr>
                        <a:t>`</a:t>
                      </a:r>
                      <a:endParaRPr lang="ko-KR" altLang="en-US" sz="18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948904545"/>
                  </a:ext>
                </a:extLst>
              </a:tr>
            </a:tbl>
          </a:graphicData>
        </a:graphic>
      </p:graphicFrame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3537522" y="2614897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2" name="직사각형 11"/>
          <p:cNvSpPr/>
          <p:nvPr/>
        </p:nvSpPr>
        <p:spPr>
          <a:xfrm>
            <a:off x="3366198" y="1455925"/>
            <a:ext cx="8508302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ko-KR" sz="4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‘</a:t>
            </a:r>
            <a:r>
              <a:rPr lang="ko-KR" altLang="en-US" sz="4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원주형 출산연금제도</a:t>
            </a:r>
            <a:r>
              <a:rPr lang="en-US" altLang="ko-KR" sz="4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’</a:t>
            </a:r>
          </a:p>
          <a:p>
            <a:pPr algn="ctr"/>
            <a:r>
              <a:rPr lang="ko-KR" altLang="en-US" sz="4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도입에 관한 제언 </a:t>
            </a:r>
            <a:endParaRPr lang="en-US" altLang="ko-KR" sz="48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3"/>
          <a:srcRect t="81779"/>
          <a:stretch/>
        </p:blipFill>
        <p:spPr>
          <a:xfrm>
            <a:off x="707587" y="7991191"/>
            <a:ext cx="10975407" cy="66110"/>
          </a:xfrm>
          <a:prstGeom prst="rect">
            <a:avLst/>
          </a:prstGeom>
          <a:ln w="3175">
            <a:solidFill>
              <a:srgbClr val="002060"/>
            </a:solidFill>
          </a:ln>
        </p:spPr>
      </p:pic>
      <p:grpSp>
        <p:nvGrpSpPr>
          <p:cNvPr id="7" name="그룹 6">
            <a:extLst>
              <a:ext uri="{FF2B5EF4-FFF2-40B4-BE49-F238E27FC236}">
                <a16:creationId xmlns:a16="http://schemas.microsoft.com/office/drawing/2014/main" xmlns="" id="{99A858EF-61F4-CC97-19D2-950346AB1AC9}"/>
              </a:ext>
            </a:extLst>
          </p:cNvPr>
          <p:cNvGrpSpPr/>
          <p:nvPr/>
        </p:nvGrpSpPr>
        <p:grpSpPr>
          <a:xfrm>
            <a:off x="753307" y="5833428"/>
            <a:ext cx="11042453" cy="547708"/>
            <a:chOff x="753307" y="5833428"/>
            <a:chExt cx="11042453" cy="547708"/>
          </a:xfrm>
        </p:grpSpPr>
        <p:pic>
          <p:nvPicPr>
            <p:cNvPr id="2" name="그림 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951720" y="5943600"/>
              <a:ext cx="1844040" cy="437536"/>
            </a:xfrm>
            <a:prstGeom prst="rect">
              <a:avLst/>
            </a:prstGeom>
          </p:spPr>
        </p:pic>
        <p:cxnSp>
          <p:nvCxnSpPr>
            <p:cNvPr id="6" name="직선 연결선 5">
              <a:extLst>
                <a:ext uri="{FF2B5EF4-FFF2-40B4-BE49-F238E27FC236}">
                  <a16:creationId xmlns:a16="http://schemas.microsoft.com/office/drawing/2014/main" xmlns="" id="{17AF014B-1205-E5DE-A033-DA16A609C185}"/>
                </a:ext>
              </a:extLst>
            </p:cNvPr>
            <p:cNvCxnSpPr/>
            <p:nvPr/>
          </p:nvCxnSpPr>
          <p:spPr>
            <a:xfrm flipV="1">
              <a:off x="753307" y="5833428"/>
              <a:ext cx="10934700" cy="22860"/>
            </a:xfrm>
            <a:prstGeom prst="line">
              <a:avLst/>
            </a:prstGeom>
            <a:ln w="508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4" name="그림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53307" y="1036383"/>
            <a:ext cx="3252017" cy="43360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0981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3832167" y="228611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4" name="그림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0353" y="228611"/>
            <a:ext cx="1990987" cy="494250"/>
          </a:xfrm>
          <a:prstGeom prst="rect">
            <a:avLst/>
          </a:prstGeom>
        </p:spPr>
      </p:pic>
      <p:pic>
        <p:nvPicPr>
          <p:cNvPr id="2050" name="Picture 2" descr="https://www.sisain.co.kr/news/photo/202402/52443_98049_1709141063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0279" y="1005527"/>
            <a:ext cx="8805310" cy="56133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78662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3832167" y="228611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4" name="그림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0353" y="228611"/>
            <a:ext cx="1990987" cy="494250"/>
          </a:xfrm>
          <a:prstGeom prst="rect">
            <a:avLst/>
          </a:prstGeom>
        </p:spPr>
      </p:pic>
      <p:pic>
        <p:nvPicPr>
          <p:cNvPr id="4098" name="Picture 2" descr="확대이미지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5773" y="1612185"/>
            <a:ext cx="9720190" cy="50839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71600" y="863248"/>
            <a:ext cx="6924675" cy="571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26866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표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67970287"/>
              </p:ext>
            </p:extLst>
          </p:nvPr>
        </p:nvGraphicFramePr>
        <p:xfrm>
          <a:off x="5975532" y="3518556"/>
          <a:ext cx="5394650" cy="955040"/>
        </p:xfrm>
        <a:graphic>
          <a:graphicData uri="http://schemas.openxmlformats.org/drawingml/2006/table">
            <a:tbl>
              <a:tblPr/>
              <a:tblGrid>
                <a:gridCol w="5394650">
                  <a:extLst>
                    <a:ext uri="{9D8B030D-6E8A-4147-A177-3AD203B41FA5}">
                      <a16:colId xmlns:a16="http://schemas.microsoft.com/office/drawing/2014/main" xmlns="" val="191552495"/>
                    </a:ext>
                  </a:extLst>
                </a:gridCol>
              </a:tblGrid>
              <a:tr h="785730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4400" kern="0" spc="-60" baseline="0" dirty="0" err="1" smtClean="0">
                          <a:solidFill>
                            <a:srgbClr val="000000"/>
                          </a:solidFill>
                          <a:effectLst/>
                          <a:latin typeface="HY견명조" panose="02030600000101010101" pitchFamily="18" charset="-127"/>
                          <a:ea typeface="HY견명조" panose="02030600000101010101" pitchFamily="18" charset="-127"/>
                        </a:rPr>
                        <a:t>곽문근</a:t>
                      </a:r>
                      <a:r>
                        <a:rPr lang="ko-KR" altLang="en-US" sz="4400" kern="0" spc="-60" baseline="0" dirty="0" smtClean="0">
                          <a:solidFill>
                            <a:srgbClr val="000000"/>
                          </a:solidFill>
                          <a:effectLst/>
                          <a:latin typeface="HY견명조" panose="02030600000101010101" pitchFamily="18" charset="-127"/>
                          <a:ea typeface="HY견명조" panose="02030600000101010101" pitchFamily="18" charset="-127"/>
                        </a:rPr>
                        <a:t> </a:t>
                      </a:r>
                      <a:r>
                        <a:rPr lang="ko-KR" altLang="en-US" sz="4400" kern="0" spc="-60" baseline="0" dirty="0">
                          <a:solidFill>
                            <a:srgbClr val="000000"/>
                          </a:solidFill>
                          <a:effectLst/>
                          <a:latin typeface="HY견명조" panose="02030600000101010101" pitchFamily="18" charset="-127"/>
                          <a:ea typeface="HY견명조" panose="02030600000101010101" pitchFamily="18" charset="-127"/>
                        </a:rPr>
                        <a:t>의원</a:t>
                      </a:r>
                      <a:endParaRPr lang="ko-KR" altLang="en-US" sz="18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948904545"/>
                  </a:ext>
                </a:extLst>
              </a:tr>
            </a:tbl>
          </a:graphicData>
        </a:graphic>
      </p:graphicFrame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3537522" y="2614897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grpSp>
        <p:nvGrpSpPr>
          <p:cNvPr id="4" name="그룹 3">
            <a:extLst>
              <a:ext uri="{FF2B5EF4-FFF2-40B4-BE49-F238E27FC236}">
                <a16:creationId xmlns:a16="http://schemas.microsoft.com/office/drawing/2014/main" xmlns="" id="{34691782-A56B-D902-EC89-9AD454438420}"/>
              </a:ext>
            </a:extLst>
          </p:cNvPr>
          <p:cNvGrpSpPr/>
          <p:nvPr/>
        </p:nvGrpSpPr>
        <p:grpSpPr>
          <a:xfrm>
            <a:off x="753307" y="5833428"/>
            <a:ext cx="11042453" cy="547708"/>
            <a:chOff x="753307" y="5833428"/>
            <a:chExt cx="11042453" cy="547708"/>
          </a:xfrm>
        </p:grpSpPr>
        <p:pic>
          <p:nvPicPr>
            <p:cNvPr id="6" name="그림 5">
              <a:extLst>
                <a:ext uri="{FF2B5EF4-FFF2-40B4-BE49-F238E27FC236}">
                  <a16:creationId xmlns:a16="http://schemas.microsoft.com/office/drawing/2014/main" xmlns="" id="{F4494274-4E39-237F-29AD-A317E7DBFA1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951720" y="5943600"/>
              <a:ext cx="1844040" cy="437536"/>
            </a:xfrm>
            <a:prstGeom prst="rect">
              <a:avLst/>
            </a:prstGeom>
          </p:spPr>
        </p:pic>
        <p:cxnSp>
          <p:nvCxnSpPr>
            <p:cNvPr id="7" name="직선 연결선 6">
              <a:extLst>
                <a:ext uri="{FF2B5EF4-FFF2-40B4-BE49-F238E27FC236}">
                  <a16:creationId xmlns:a16="http://schemas.microsoft.com/office/drawing/2014/main" xmlns="" id="{D496690D-90A8-8A87-5116-5D6A3CE61A2E}"/>
                </a:ext>
              </a:extLst>
            </p:cNvPr>
            <p:cNvCxnSpPr/>
            <p:nvPr/>
          </p:nvCxnSpPr>
          <p:spPr>
            <a:xfrm flipV="1">
              <a:off x="753307" y="5833428"/>
              <a:ext cx="10934700" cy="22860"/>
            </a:xfrm>
            <a:prstGeom prst="line">
              <a:avLst/>
            </a:prstGeom>
            <a:ln w="508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6" name="직사각형 15">
            <a:extLst>
              <a:ext uri="{FF2B5EF4-FFF2-40B4-BE49-F238E27FC236}">
                <a16:creationId xmlns:a16="http://schemas.microsoft.com/office/drawing/2014/main" xmlns="" id="{0FDDD39A-4794-3D70-2407-75E5A35F93EB}"/>
              </a:ext>
            </a:extLst>
          </p:cNvPr>
          <p:cNvSpPr/>
          <p:nvPr/>
        </p:nvSpPr>
        <p:spPr>
          <a:xfrm>
            <a:off x="3921403" y="1837889"/>
            <a:ext cx="7721600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ko-KR" altLang="en-US" sz="4800" dirty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감사합니다</a:t>
            </a:r>
            <a:r>
              <a:rPr lang="en-US" altLang="ko-KR" sz="4800" dirty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.</a:t>
            </a:r>
          </a:p>
        </p:txBody>
      </p:sp>
      <p:pic>
        <p:nvPicPr>
          <p:cNvPr id="12" name="그림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3307" y="1036383"/>
            <a:ext cx="3252017" cy="43360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23528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/>
      <a:bodyPr rtlCol="0" anchor="ctr"/>
      <a:lstStyle>
        <a:defPPr algn="ctr">
          <a:defRPr sz="2800" smtClean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5111</TotalTime>
  <Words>18</Words>
  <Application>Microsoft Office PowerPoint</Application>
  <PresentationFormat>와이드스크린</PresentationFormat>
  <Paragraphs>9</Paragraphs>
  <Slides>4</Slides>
  <Notes>4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4</vt:i4>
      </vt:variant>
    </vt:vector>
  </HeadingPairs>
  <TitlesOfParts>
    <vt:vector size="10" baseType="lpstr">
      <vt:lpstr>HY견명조</vt:lpstr>
      <vt:lpstr>HY헤드라인M</vt:lpstr>
      <vt:lpstr>맑은 고딕</vt:lpstr>
      <vt:lpstr>함초롬바탕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JJS</dc:creator>
  <cp:lastModifiedBy>user</cp:lastModifiedBy>
  <cp:revision>274</cp:revision>
  <cp:lastPrinted>2023-12-06T08:45:35Z</cp:lastPrinted>
  <dcterms:created xsi:type="dcterms:W3CDTF">2022-12-16T03:44:56Z</dcterms:created>
  <dcterms:modified xsi:type="dcterms:W3CDTF">2024-05-02T00:07:35Z</dcterms:modified>
</cp:coreProperties>
</file>