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19" r:id="rId2"/>
    <p:sldId id="421" r:id="rId3"/>
    <p:sldId id="423" r:id="rId4"/>
    <p:sldId id="430" r:id="rId5"/>
    <p:sldId id="433" r:id="rId6"/>
    <p:sldId id="434" r:id="rId7"/>
    <p:sldId id="420" r:id="rId8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2A86"/>
    <a:srgbClr val="B40FCF"/>
    <a:srgbClr val="E582F6"/>
    <a:srgbClr val="F58683"/>
    <a:srgbClr val="29123A"/>
    <a:srgbClr val="F8B0AE"/>
    <a:srgbClr val="DF03C0"/>
    <a:srgbClr val="663300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90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279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398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002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578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5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23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3959521" y="4362781"/>
            <a:ext cx="7668829" cy="0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942269" y="2255645"/>
            <a:ext cx="7668829" cy="1904335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원주시 장애인 체육 복지 개선을 위한 </a:t>
            </a:r>
            <a:r>
              <a:rPr lang="ko-KR" altLang="en-US" sz="4400" dirty="0" err="1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론볼</a:t>
            </a:r>
            <a:r>
              <a:rPr lang="ko-KR" altLang="en-US" sz="440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그린 </a:t>
            </a:r>
            <a:r>
              <a:rPr lang="ko-KR" altLang="en-US" sz="40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조성 제안</a:t>
            </a:r>
            <a:endParaRPr lang="ko-KR" altLang="en-US" sz="48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4C93FCB-2A16-479B-B084-A5AC66292E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5984" y="1354347"/>
            <a:ext cx="4894836" cy="500332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79F0607-B923-44B3-9576-FC19F52054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77830" y="1354346"/>
            <a:ext cx="5414491" cy="50033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957214-D803-42F8-B510-DAB31049468E}"/>
              </a:ext>
            </a:extLst>
          </p:cNvPr>
          <p:cNvSpPr txBox="1"/>
          <p:nvPr/>
        </p:nvSpPr>
        <p:spPr>
          <a:xfrm>
            <a:off x="9092242" y="6378738"/>
            <a:ext cx="30535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대한장애인론볼연맹</a:t>
            </a:r>
            <a:r>
              <a:rPr lang="ko-KR" altLang="en-US" sz="1400" dirty="0"/>
              <a:t> 홈페이지</a:t>
            </a:r>
          </a:p>
        </p:txBody>
      </p:sp>
    </p:spTree>
    <p:extLst>
      <p:ext uri="{BB962C8B-B14F-4D97-AF65-F5344CB8AC3E}">
        <p14:creationId xmlns:p14="http://schemas.microsoft.com/office/powerpoint/2010/main" val="4212949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480138" y="1010795"/>
            <a:ext cx="11229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〈</a:t>
            </a:r>
            <a:r>
              <a:rPr lang="ko-KR" altLang="en-US" sz="2800" b="1" dirty="0"/>
              <a:t> 엘리트체육관 그린</a:t>
            </a:r>
            <a:r>
              <a:rPr lang="en-US" altLang="ko-KR" sz="2800" b="1" dirty="0"/>
              <a:t>(Green)</a:t>
            </a:r>
            <a:r>
              <a:rPr lang="ko-KR" altLang="en-US" sz="2800" b="1" dirty="0"/>
              <a:t> </a:t>
            </a:r>
            <a:r>
              <a:rPr lang="en-US" altLang="ko-KR" sz="2800" b="1" dirty="0"/>
              <a:t>〉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41D05C5-AFE6-42B0-BDC2-893A91826A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0138" y="1733702"/>
            <a:ext cx="5239243" cy="4339434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71FF161-E481-4CAE-9A95-2C80E4AC68E9}"/>
              </a:ext>
            </a:extLst>
          </p:cNvPr>
          <p:cNvSpPr txBox="1"/>
          <p:nvPr/>
        </p:nvSpPr>
        <p:spPr>
          <a:xfrm>
            <a:off x="8885961" y="6272823"/>
            <a:ext cx="2820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사진출처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원주시장애인론볼협회</a:t>
            </a:r>
            <a:endParaRPr lang="ko-KR" altLang="en-US" sz="1400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0C36A448-C3AB-4F3B-B4C6-A5D1BF7A6F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72619" y="1733700"/>
            <a:ext cx="5237032" cy="4339434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</p:spTree>
    <p:extLst>
      <p:ext uri="{BB962C8B-B14F-4D97-AF65-F5344CB8AC3E}">
        <p14:creationId xmlns:p14="http://schemas.microsoft.com/office/powerpoint/2010/main" val="910633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654170" y="1010795"/>
            <a:ext cx="4891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〈</a:t>
            </a:r>
            <a:r>
              <a:rPr lang="ko-KR" altLang="en-US" sz="2800" b="1" dirty="0"/>
              <a:t> 사진자료 </a:t>
            </a:r>
            <a:r>
              <a:rPr lang="en-US" altLang="ko-KR" sz="2800" b="1" dirty="0"/>
              <a:t>〉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FFA626-5D92-4192-ACF6-B473DEA38891}"/>
              </a:ext>
            </a:extLst>
          </p:cNvPr>
          <p:cNvSpPr txBox="1"/>
          <p:nvPr/>
        </p:nvSpPr>
        <p:spPr>
          <a:xfrm>
            <a:off x="9468448" y="6272822"/>
            <a:ext cx="22412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연합뉴스</a:t>
            </a:r>
            <a:r>
              <a:rPr lang="en-US" altLang="ko-KR" sz="1400" dirty="0"/>
              <a:t>(2025. 2. 4.)</a:t>
            </a:r>
            <a:endParaRPr lang="ko-KR" alt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BBDFBC-257D-4809-B4F5-CE6723655E65}"/>
              </a:ext>
            </a:extLst>
          </p:cNvPr>
          <p:cNvSpPr txBox="1"/>
          <p:nvPr/>
        </p:nvSpPr>
        <p:spPr>
          <a:xfrm>
            <a:off x="6646652" y="1010795"/>
            <a:ext cx="4891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71FF161-E481-4CAE-9A95-2C80E4AC68E9}"/>
              </a:ext>
            </a:extLst>
          </p:cNvPr>
          <p:cNvSpPr txBox="1"/>
          <p:nvPr/>
        </p:nvSpPr>
        <p:spPr>
          <a:xfrm>
            <a:off x="2902395" y="6272823"/>
            <a:ext cx="2820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사진출처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원주시장애인론볼협회</a:t>
            </a:r>
            <a:endParaRPr lang="ko-KR" altLang="en-US" sz="1400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0C36A448-C3AB-4F3B-B4C6-A5D1BF7A6F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72618" y="1733700"/>
            <a:ext cx="5239243" cy="4339435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3CAE55CB-C36A-4EBC-AEEA-519D994A1217}"/>
              </a:ext>
            </a:extLst>
          </p:cNvPr>
          <p:cNvCxnSpPr>
            <a:cxnSpLocks/>
          </p:cNvCxnSpPr>
          <p:nvPr/>
        </p:nvCxnSpPr>
        <p:spPr>
          <a:xfrm>
            <a:off x="6561461" y="2846288"/>
            <a:ext cx="29319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908347D4-FCA9-4294-B7F4-1C3605A87E05}"/>
              </a:ext>
            </a:extLst>
          </p:cNvPr>
          <p:cNvCxnSpPr>
            <a:cxnSpLocks/>
          </p:cNvCxnSpPr>
          <p:nvPr/>
        </p:nvCxnSpPr>
        <p:spPr>
          <a:xfrm>
            <a:off x="6564815" y="3007567"/>
            <a:ext cx="302694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그림 13">
            <a:extLst>
              <a:ext uri="{FF2B5EF4-FFF2-40B4-BE49-F238E27FC236}">
                <a16:creationId xmlns:a16="http://schemas.microsoft.com/office/drawing/2014/main" id="{334B8A93-4210-46DB-A9F4-B8BB6B65F2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0139" y="1733700"/>
            <a:ext cx="5239243" cy="4339435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</p:spTree>
    <p:extLst>
      <p:ext uri="{BB962C8B-B14F-4D97-AF65-F5344CB8AC3E}">
        <p14:creationId xmlns:p14="http://schemas.microsoft.com/office/powerpoint/2010/main" val="888403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537522" y="1176895"/>
            <a:ext cx="8511887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첫째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태장체육단지 내 </a:t>
            </a:r>
            <a:r>
              <a:rPr lang="ko-KR" altLang="en-US" sz="3600" dirty="0" err="1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론볼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그린 조성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둘째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휴게실과 화장실을 마련해야</a:t>
            </a:r>
            <a:r>
              <a:rPr lang="ko-KR" altLang="en-US" sz="3600" dirty="0">
                <a:solidFill>
                  <a:srgbClr val="0E003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〮〮〮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셋째</a:t>
            </a:r>
            <a:r>
              <a:rPr lang="en-US" altLang="ko-KR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기상 여건을 고려한 시설 마련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924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6758E-DB41-4EF6-ABAC-E473A5F81C7D}"/>
              </a:ext>
            </a:extLst>
          </p:cNvPr>
          <p:cNvSpPr txBox="1"/>
          <p:nvPr/>
        </p:nvSpPr>
        <p:spPr>
          <a:xfrm>
            <a:off x="480138" y="1010795"/>
            <a:ext cx="11229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〈</a:t>
            </a:r>
            <a:r>
              <a:rPr lang="ko-KR" altLang="en-US" sz="2800" b="1" dirty="0"/>
              <a:t> </a:t>
            </a:r>
            <a:r>
              <a:rPr lang="en-US" altLang="ko-KR" sz="2800" b="1" dirty="0"/>
              <a:t>2025</a:t>
            </a:r>
            <a:r>
              <a:rPr lang="ko-KR" altLang="en-US" sz="2800" b="1" dirty="0"/>
              <a:t>년 </a:t>
            </a:r>
            <a:r>
              <a:rPr lang="ko-KR" altLang="en-US" sz="2800" b="1" dirty="0" err="1"/>
              <a:t>장애인론볼연맹</a:t>
            </a:r>
            <a:r>
              <a:rPr lang="ko-KR" altLang="en-US" sz="2800" b="1" dirty="0"/>
              <a:t> 월별 대회 현황 </a:t>
            </a:r>
            <a:r>
              <a:rPr lang="en-US" altLang="ko-KR" sz="2800" b="1" dirty="0"/>
              <a:t>〉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41D05C5-AFE6-42B0-BDC2-893A91826A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0864" y="1733699"/>
            <a:ext cx="4219438" cy="4640468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71FF161-E481-4CAE-9A95-2C80E4AC68E9}"/>
              </a:ext>
            </a:extLst>
          </p:cNvPr>
          <p:cNvSpPr txBox="1"/>
          <p:nvPr/>
        </p:nvSpPr>
        <p:spPr>
          <a:xfrm>
            <a:off x="8912594" y="6450377"/>
            <a:ext cx="26372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자료출처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대한장애인론볼연맹</a:t>
            </a:r>
            <a:endParaRPr lang="ko-KR" altLang="en-US" sz="1400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0C36A448-C3AB-4F3B-B4C6-A5D1BF7A6F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1700" y="1733699"/>
            <a:ext cx="4219436" cy="4640468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</p:spTree>
    <p:extLst>
      <p:ext uri="{BB962C8B-B14F-4D97-AF65-F5344CB8AC3E}">
        <p14:creationId xmlns:p14="http://schemas.microsoft.com/office/powerpoint/2010/main" val="300767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4514128" y="4362780"/>
            <a:ext cx="6943841" cy="1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1904335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87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5715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8398</TotalTime>
  <Words>105</Words>
  <Application>Microsoft Office PowerPoint</Application>
  <PresentationFormat>와이드스크린</PresentationFormat>
  <Paragraphs>39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415</cp:revision>
  <cp:lastPrinted>2025-02-27T04:19:50Z</cp:lastPrinted>
  <dcterms:created xsi:type="dcterms:W3CDTF">2022-12-16T03:44:56Z</dcterms:created>
  <dcterms:modified xsi:type="dcterms:W3CDTF">2025-04-14T01:03:00Z</dcterms:modified>
</cp:coreProperties>
</file>