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308" r:id="rId3"/>
    <p:sldId id="309" r:id="rId4"/>
    <p:sldId id="310" r:id="rId5"/>
    <p:sldId id="314" r:id="rId6"/>
    <p:sldId id="316" r:id="rId7"/>
    <p:sldId id="281" r:id="rId8"/>
    <p:sldId id="315" r:id="rId9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CC8EAF-8485-40E7-96A6-5DF4672EB7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FE19DA0-FFB1-4E08-A7EB-839B2C94D2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E62497-6A4F-4DD1-944B-162680D73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17B909-0DBA-4E6E-B01D-9558B878C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A9F45F1-7547-40B1-9AE8-1CABDAE58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493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36EBC5-F018-4560-9381-1F4B94892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E1BA211-E921-4C24-BF04-0E72FA547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19F67E-3848-4D39-A7DA-CAE066FF1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D9ECB6-4CCE-4406-902E-D7808A225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5F1470D-4AA0-433F-A155-264C47A4C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505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47384C-1755-4236-BD23-A92C4D1AD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9B07B5-1A76-4209-B584-AF8FD78B0A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E74DFA-1B70-4152-ADCF-E8561C791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00E68E6-F7F1-4E68-9F6C-3612F40CF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4962F0-B4D4-4738-B1B8-C22AB817E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748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C4597B-B57E-413B-B361-E48631476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1803EE-3D59-40F0-9CB1-D4AE17ADC0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5113256-047A-4F74-990A-9B7104DCA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34311F-A334-4A6D-973C-5A4F4A734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993B0E-0342-4979-B5A3-06A7017A2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2C808F-34A9-43E9-B3A0-39ACE8E24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09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D41518-EED8-437E-BA4E-C48291C7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4B3206B-697D-4C29-BB69-353F7AC04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C1F5BF5-2ECB-4D67-B9B8-A995B0F4D0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E4AA732-00EC-42C4-A291-729C7DF58A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4D0C0A8-B99C-46C2-B392-12921C9BF3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DE6C41-39A7-48EB-82EB-EAF667982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7FFBAEB-B4CA-4D13-B90C-3A73C20F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2086EDA-9F1F-47A1-B3E7-FDC0197A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5762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1C91FF-2D5C-4F72-B778-A3028FB2A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31EFFA9-2823-40FF-8ED2-6728DAC07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AF4C5C8-923A-4271-8091-447171820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93FEC76-D6FA-424A-A3A1-860E4D653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890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29676B-7B0E-42FF-8EF9-D96E84E8B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5C9C67D-2BB3-4E51-99F9-ED04AD618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423099A-FAA1-4728-AEB1-3CA2966CE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7727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702D-9637-458E-B69D-65FFC9BE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A495D1-185C-4812-BFA5-351145AE1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EEA98FD-471C-492C-B620-F364DB73E3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27DEB26-F85E-4368-9258-BBD2D5BB8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DB690F-62F8-4727-B0E4-56073A57B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E7E9568-457F-40D5-A9B9-4ACF75171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3093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5224FF-4DC1-4336-85F2-1D6CA8BA8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F05C524-02E7-4509-B687-E585938DF3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7D6A49C-91D0-4C2C-BD5B-05AF5A3CD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B602B9-2722-4931-BE21-6DDF617F0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60BB77-FE6C-424D-8D7E-E003C6C42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A4B8444-5962-418D-BFBA-106047B2B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009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8554B6-6B34-4D4F-BA62-6807A170D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56780DF-E472-40FB-92AE-D5A899D51C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5BC687-12A6-4F42-9B07-99EB1D10C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3112F13-024C-413D-8737-43E004578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B8FBD9E-EE39-4743-8CBB-1AD972C52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45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96490EE-5F90-49DF-BC6E-C1F5C02BA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EDABE74-169B-4AF9-9305-11CFAF33FC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61D009-4138-4F09-BB6C-1E2F69AE7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F325EF-A497-40BD-B5C6-83FABE26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1C9D2D-39EC-4848-9A8A-3E7157BB2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9774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FB67DBE-1EB0-4F20-A18D-08A82045B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9C0E0A-28CD-478D-B7C9-04C3DD911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596EDF0-5008-47EF-ADA3-F450A0DCD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3E6A4-853A-4806-BC3E-638BE1D19DCC}" type="datetimeFigureOut">
              <a:rPr lang="ko-KR" altLang="en-US" smtClean="0"/>
              <a:t>2025-06-20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77B398-CC0D-432B-9D06-D86E52B3A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9C50BE9-9720-495E-BCF2-5691464D2A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32139-BED9-4FFD-97F2-5003F67F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35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FE8D143-B79B-4597-87A9-DDCB40A69D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788399"/>
            <a:ext cx="12192000" cy="7343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C74EEE1-D0EE-4AE0-8293-913F65358E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-1587" y="6321862"/>
            <a:ext cx="12192000" cy="7343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BEFB6B0-2BC0-4EAD-8CE9-58B733FCC272}"/>
              </a:ext>
            </a:extLst>
          </p:cNvPr>
          <p:cNvSpPr/>
          <p:nvPr/>
        </p:nvSpPr>
        <p:spPr>
          <a:xfrm>
            <a:off x="1777207" y="1945304"/>
            <a:ext cx="8585556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5200" b="1" spc="-150">
                <a:latin typeface="HY견명조" panose="02030600000101010101" pitchFamily="18" charset="-127"/>
                <a:ea typeface="HY견명조" panose="02030600000101010101" pitchFamily="18" charset="-127"/>
              </a:rPr>
              <a:t>보 충 </a:t>
            </a:r>
            <a:r>
              <a:rPr lang="ko-KR" altLang="en-US" sz="5200" b="1" spc="-150" dirty="0">
                <a:latin typeface="HY견명조" panose="02030600000101010101" pitchFamily="18" charset="-127"/>
                <a:ea typeface="HY견명조" panose="02030600000101010101" pitchFamily="18" charset="-127"/>
              </a:rPr>
              <a:t>질 문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FA79A40-12A6-4EC8-8C8C-03A4939275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901" y="198957"/>
            <a:ext cx="1990987" cy="49425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33EF842F-B50E-4920-9E1C-3C7CFA8D431D}"/>
              </a:ext>
            </a:extLst>
          </p:cNvPr>
          <p:cNvSpPr/>
          <p:nvPr/>
        </p:nvSpPr>
        <p:spPr>
          <a:xfrm>
            <a:off x="600075" y="3459779"/>
            <a:ext cx="11182350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ctr">
              <a:buFontTx/>
              <a:buChar char="-"/>
              <a:defRPr/>
            </a:pPr>
            <a:r>
              <a:rPr lang="ko-KR" altLang="en-US" sz="52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삼성전자 반도체 원주공장 유치  성과 </a:t>
            </a:r>
            <a:endParaRPr lang="en-US" altLang="ko-KR" sz="5200" b="1" spc="-15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 algn="ctr">
              <a:defRPr/>
            </a:pPr>
            <a:r>
              <a:rPr lang="ko-KR" altLang="en-US" sz="52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및 현황 </a:t>
            </a:r>
            <a:r>
              <a:rPr lang="en-US" altLang="ko-KR" sz="52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-</a:t>
            </a:r>
            <a:endParaRPr lang="ko-KR" altLang="en-US" sz="5200" b="1" spc="-15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5503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575563128">
            <a:extLst>
              <a:ext uri="{FF2B5EF4-FFF2-40B4-BE49-F238E27FC236}">
                <a16:creationId xmlns:a16="http://schemas.microsoft.com/office/drawing/2014/main" id="{072FD5FB-C1E0-4999-B35B-C7EB9E026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638629"/>
            <a:ext cx="4410075" cy="589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560AE726-CBD6-4466-AFF9-44414621368F}"/>
              </a:ext>
            </a:extLst>
          </p:cNvPr>
          <p:cNvSpPr/>
          <p:nvPr/>
        </p:nvSpPr>
        <p:spPr>
          <a:xfrm>
            <a:off x="606425" y="5344433"/>
            <a:ext cx="1196975" cy="446088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F2DC6B9-5001-49DB-8F2E-92C696429B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18"/>
          <a:stretch/>
        </p:blipFill>
        <p:spPr>
          <a:xfrm>
            <a:off x="5192938" y="1436914"/>
            <a:ext cx="6848475" cy="4225245"/>
          </a:xfrm>
          <a:prstGeom prst="rect">
            <a:avLst/>
          </a:prstGeom>
        </p:spPr>
      </p:pic>
      <p:sp>
        <p:nvSpPr>
          <p:cNvPr id="13" name="별: 꼭짓점 5개 12">
            <a:extLst>
              <a:ext uri="{FF2B5EF4-FFF2-40B4-BE49-F238E27FC236}">
                <a16:creationId xmlns:a16="http://schemas.microsoft.com/office/drawing/2014/main" id="{0FC3276C-C5F6-4B61-95D9-73B7489A6F47}"/>
              </a:ext>
            </a:extLst>
          </p:cNvPr>
          <p:cNvSpPr/>
          <p:nvPr/>
        </p:nvSpPr>
        <p:spPr>
          <a:xfrm>
            <a:off x="149288" y="4991876"/>
            <a:ext cx="522515" cy="47489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570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6CD5264-2C24-4992-85EB-7CAB4FADF3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087" t="15713" r="18119" b="14699"/>
          <a:stretch/>
        </p:blipFill>
        <p:spPr>
          <a:xfrm>
            <a:off x="371021" y="286656"/>
            <a:ext cx="5200651" cy="6400800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E54FA673-4420-4337-80A6-7643A1F46A39}"/>
              </a:ext>
            </a:extLst>
          </p:cNvPr>
          <p:cNvSpPr/>
          <p:nvPr/>
        </p:nvSpPr>
        <p:spPr>
          <a:xfrm>
            <a:off x="635816" y="5555341"/>
            <a:ext cx="4619625" cy="68852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6" name="별: 꼭짓점 5개 5">
            <a:extLst>
              <a:ext uri="{FF2B5EF4-FFF2-40B4-BE49-F238E27FC236}">
                <a16:creationId xmlns:a16="http://schemas.microsoft.com/office/drawing/2014/main" id="{8E301C10-7EE6-451E-9B0F-BC23F81B805C}"/>
              </a:ext>
            </a:extLst>
          </p:cNvPr>
          <p:cNvSpPr/>
          <p:nvPr/>
        </p:nvSpPr>
        <p:spPr>
          <a:xfrm>
            <a:off x="127050" y="5317461"/>
            <a:ext cx="522515" cy="47489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말풍선: 모서리가 둥근 사각형 1">
            <a:extLst>
              <a:ext uri="{FF2B5EF4-FFF2-40B4-BE49-F238E27FC236}">
                <a16:creationId xmlns:a16="http://schemas.microsoft.com/office/drawing/2014/main" id="{9A458CCC-F90A-44FA-81CE-042807E6C7DF}"/>
              </a:ext>
            </a:extLst>
          </p:cNvPr>
          <p:cNvSpPr/>
          <p:nvPr/>
        </p:nvSpPr>
        <p:spPr>
          <a:xfrm>
            <a:off x="5588000" y="2647950"/>
            <a:ext cx="6502400" cy="1633765"/>
          </a:xfrm>
          <a:prstGeom prst="wedgeRoundRectCallout">
            <a:avLst>
              <a:gd name="adj1" fmla="val -54480"/>
              <a:gd name="adj2" fmla="val 147762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이번 협력을 통해</a:t>
            </a:r>
            <a:r>
              <a:rPr lang="ko-KR" altLang="en-US" sz="2000" b="1" dirty="0"/>
              <a:t> 원주시는</a:t>
            </a:r>
            <a:r>
              <a:rPr lang="en-US" altLang="ko-KR" sz="2000" b="1" dirty="0"/>
              <a:t>,</a:t>
            </a:r>
          </a:p>
          <a:p>
            <a:r>
              <a:rPr lang="ko-KR" altLang="en-US" sz="2000" b="1" dirty="0"/>
              <a:t>기술을 배우는 도시를 넘어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기술을</a:t>
            </a:r>
            <a:r>
              <a:rPr lang="ko-KR" altLang="en-US" sz="1600" b="1" dirty="0"/>
              <a:t> </a:t>
            </a:r>
            <a:r>
              <a:rPr lang="ko-KR" altLang="en-US" sz="2000" b="1" dirty="0"/>
              <a:t>설계하고</a:t>
            </a:r>
            <a:r>
              <a:rPr lang="ko-KR" altLang="en-US" sz="1600" b="1" dirty="0"/>
              <a:t> </a:t>
            </a:r>
            <a:r>
              <a:rPr lang="ko-KR" altLang="en-US" sz="2000" b="1" dirty="0"/>
              <a:t>연결하는 도시로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청년이 성장하고 </a:t>
            </a:r>
            <a:r>
              <a:rPr lang="ko-KR" altLang="en-US" sz="2000" b="1" dirty="0">
                <a:solidFill>
                  <a:srgbClr val="FF0000"/>
                </a:solidFill>
              </a:rPr>
              <a:t>세계가 주목하는 </a:t>
            </a:r>
            <a:r>
              <a:rPr lang="en-US" altLang="ko-KR" sz="2000" b="1" dirty="0">
                <a:solidFill>
                  <a:srgbClr val="FF0000"/>
                </a:solidFill>
              </a:rPr>
              <a:t>AI </a:t>
            </a:r>
            <a:r>
              <a:rPr lang="ko-KR" altLang="en-US" sz="2000" b="1" dirty="0">
                <a:solidFill>
                  <a:srgbClr val="FF0000"/>
                </a:solidFill>
              </a:rPr>
              <a:t>디지털 혁신도시로 도약하겠습니다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403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81B8B1BF-919A-4684-A3A5-6FA595076613}"/>
              </a:ext>
            </a:extLst>
          </p:cNvPr>
          <p:cNvGrpSpPr/>
          <p:nvPr/>
        </p:nvGrpSpPr>
        <p:grpSpPr>
          <a:xfrm>
            <a:off x="1759014" y="270587"/>
            <a:ext cx="8594661" cy="5919757"/>
            <a:chOff x="1759014" y="270587"/>
            <a:chExt cx="8594661" cy="5919757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4A715BB-7FCF-46D0-91AA-AE8CA22548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907" t="18056" r="58906" b="8889"/>
            <a:stretch/>
          </p:blipFill>
          <p:spPr>
            <a:xfrm>
              <a:off x="1759014" y="703944"/>
              <a:ext cx="8594661" cy="5486400"/>
            </a:xfrm>
            <a:prstGeom prst="rect">
              <a:avLst/>
            </a:prstGeom>
          </p:spPr>
        </p:pic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EC8EA9C7-DA1D-4C7C-A49E-29BAA88DEC21}"/>
                </a:ext>
              </a:extLst>
            </p:cNvPr>
            <p:cNvSpPr/>
            <p:nvPr/>
          </p:nvSpPr>
          <p:spPr>
            <a:xfrm>
              <a:off x="4898572" y="774441"/>
              <a:ext cx="4077477" cy="394995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  <p:sp>
          <p:nvSpPr>
            <p:cNvPr id="23" name="별: 꼭짓점 5개 22">
              <a:extLst>
                <a:ext uri="{FF2B5EF4-FFF2-40B4-BE49-F238E27FC236}">
                  <a16:creationId xmlns:a16="http://schemas.microsoft.com/office/drawing/2014/main" id="{FCC972D6-B71F-4761-8045-E3B9650B2365}"/>
                </a:ext>
              </a:extLst>
            </p:cNvPr>
            <p:cNvSpPr/>
            <p:nvPr/>
          </p:nvSpPr>
          <p:spPr>
            <a:xfrm>
              <a:off x="4469361" y="270587"/>
              <a:ext cx="522515" cy="47489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1">
            <a:extLst>
              <a:ext uri="{FF2B5EF4-FFF2-40B4-BE49-F238E27FC236}">
                <a16:creationId xmlns:a16="http://schemas.microsoft.com/office/drawing/2014/main" id="{31A1D7C3-BC9C-44C2-90D6-BFBA69913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175" y="19970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412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0ACB5CD-9208-47B7-BC98-A5F9C081C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57" t="17768" r="59266" b="9816"/>
          <a:stretch/>
        </p:blipFill>
        <p:spPr>
          <a:xfrm>
            <a:off x="1741713" y="653145"/>
            <a:ext cx="8839202" cy="5715502"/>
          </a:xfrm>
          <a:prstGeom prst="rect">
            <a:avLst/>
          </a:prstGeom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7E18732-AC05-4B42-8159-AD3FDFEB3A00}"/>
              </a:ext>
            </a:extLst>
          </p:cNvPr>
          <p:cNvSpPr/>
          <p:nvPr/>
        </p:nvSpPr>
        <p:spPr>
          <a:xfrm>
            <a:off x="6879448" y="5572123"/>
            <a:ext cx="3211286" cy="36376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7" name="별: 꼭짓점 5개 6">
            <a:extLst>
              <a:ext uri="{FF2B5EF4-FFF2-40B4-BE49-F238E27FC236}">
                <a16:creationId xmlns:a16="http://schemas.microsoft.com/office/drawing/2014/main" id="{8CD6E143-5788-4DEE-B1D4-C2D2E7EBE9BE}"/>
              </a:ext>
            </a:extLst>
          </p:cNvPr>
          <p:cNvSpPr/>
          <p:nvPr/>
        </p:nvSpPr>
        <p:spPr>
          <a:xfrm>
            <a:off x="6475792" y="5066120"/>
            <a:ext cx="522515" cy="47489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8B9D1D77-6AB1-4992-9186-4BCBA475FD19}"/>
              </a:ext>
            </a:extLst>
          </p:cNvPr>
          <p:cNvSpPr/>
          <p:nvPr/>
        </p:nvSpPr>
        <p:spPr>
          <a:xfrm>
            <a:off x="1908808" y="1738079"/>
            <a:ext cx="7017478" cy="36376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sp>
        <p:nvSpPr>
          <p:cNvPr id="11" name="별: 꼭짓점 5개 10">
            <a:extLst>
              <a:ext uri="{FF2B5EF4-FFF2-40B4-BE49-F238E27FC236}">
                <a16:creationId xmlns:a16="http://schemas.microsoft.com/office/drawing/2014/main" id="{0DCBF0CE-6A1D-42E2-9EFF-56B8C6FF3356}"/>
              </a:ext>
            </a:extLst>
          </p:cNvPr>
          <p:cNvSpPr/>
          <p:nvPr/>
        </p:nvSpPr>
        <p:spPr>
          <a:xfrm>
            <a:off x="1456117" y="1275170"/>
            <a:ext cx="522515" cy="47489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868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CB20B4D-D31A-491C-B6EA-8F4659274B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31" t="23469" r="58826" b="17211"/>
          <a:stretch/>
        </p:blipFill>
        <p:spPr>
          <a:xfrm>
            <a:off x="1242137" y="525235"/>
            <a:ext cx="9825135" cy="6111913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8C9106B0-AE76-4BBA-B123-8E1D62B0A23C}"/>
              </a:ext>
            </a:extLst>
          </p:cNvPr>
          <p:cNvSpPr/>
          <p:nvPr/>
        </p:nvSpPr>
        <p:spPr>
          <a:xfrm>
            <a:off x="1504172" y="4305300"/>
            <a:ext cx="8122427" cy="54609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5" name="별: 꼭짓점 5개 4">
            <a:extLst>
              <a:ext uri="{FF2B5EF4-FFF2-40B4-BE49-F238E27FC236}">
                <a16:creationId xmlns:a16="http://schemas.microsoft.com/office/drawing/2014/main" id="{824BEBFD-20A7-42D4-BBBE-AB4946F76EB6}"/>
              </a:ext>
            </a:extLst>
          </p:cNvPr>
          <p:cNvSpPr/>
          <p:nvPr/>
        </p:nvSpPr>
        <p:spPr>
          <a:xfrm>
            <a:off x="901570" y="4005670"/>
            <a:ext cx="522515" cy="47489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136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F77DEEDB-FC6C-442E-8054-2D0661A427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97" t="13611" r="68160" b="10000"/>
          <a:stretch/>
        </p:blipFill>
        <p:spPr>
          <a:xfrm>
            <a:off x="6614326" y="255038"/>
            <a:ext cx="4310160" cy="6354308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11C67034-234E-47DF-87B5-4396E880824E}"/>
              </a:ext>
            </a:extLst>
          </p:cNvPr>
          <p:cNvGrpSpPr/>
          <p:nvPr/>
        </p:nvGrpSpPr>
        <p:grpSpPr>
          <a:xfrm>
            <a:off x="1547506" y="185057"/>
            <a:ext cx="4695039" cy="6559744"/>
            <a:chOff x="328306" y="228600"/>
            <a:chExt cx="4695039" cy="6559744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9007103E-CA1E-4D9D-B87C-2EB3A87EC3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7024" t="13493" r="68334" b="10317"/>
            <a:stretch/>
          </p:blipFill>
          <p:spPr>
            <a:xfrm>
              <a:off x="328306" y="228600"/>
              <a:ext cx="4695039" cy="6559744"/>
            </a:xfrm>
            <a:prstGeom prst="rect">
              <a:avLst/>
            </a:prstGeom>
          </p:spPr>
        </p:pic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C2EFFE0C-BD49-4948-ACA5-5D03AF56D8E4}"/>
                </a:ext>
              </a:extLst>
            </p:cNvPr>
            <p:cNvSpPr/>
            <p:nvPr/>
          </p:nvSpPr>
          <p:spPr>
            <a:xfrm>
              <a:off x="615950" y="3420383"/>
              <a:ext cx="4070350" cy="44608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FA7F63C2-1C59-43A0-A78D-FDF5A7AF53AC}"/>
                </a:ext>
              </a:extLst>
            </p:cNvPr>
            <p:cNvSpPr/>
            <p:nvPr/>
          </p:nvSpPr>
          <p:spPr>
            <a:xfrm>
              <a:off x="739775" y="4921250"/>
              <a:ext cx="3090862" cy="237446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</p:grpSp>
      <p:sp>
        <p:nvSpPr>
          <p:cNvPr id="15" name="별: 꼭짓점 5개 14">
            <a:extLst>
              <a:ext uri="{FF2B5EF4-FFF2-40B4-BE49-F238E27FC236}">
                <a16:creationId xmlns:a16="http://schemas.microsoft.com/office/drawing/2014/main" id="{D3271694-A82A-4B87-8608-779F5748AB4A}"/>
              </a:ext>
            </a:extLst>
          </p:cNvPr>
          <p:cNvSpPr/>
          <p:nvPr/>
        </p:nvSpPr>
        <p:spPr>
          <a:xfrm>
            <a:off x="1472510" y="4595325"/>
            <a:ext cx="522515" cy="474890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5997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FE8D143-B79B-4597-87A9-DDCB40A69D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788399"/>
            <a:ext cx="12192000" cy="7343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C74EEE1-D0EE-4AE0-8293-913F65358E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-1587" y="6321862"/>
            <a:ext cx="12192000" cy="7343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BEFB6B0-2BC0-4EAD-8CE9-58B733FCC272}"/>
              </a:ext>
            </a:extLst>
          </p:cNvPr>
          <p:cNvSpPr/>
          <p:nvPr/>
        </p:nvSpPr>
        <p:spPr>
          <a:xfrm>
            <a:off x="1777207" y="1945304"/>
            <a:ext cx="8585556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5200" b="1" spc="-150">
                <a:latin typeface="HY견명조" panose="02030600000101010101" pitchFamily="18" charset="-127"/>
                <a:ea typeface="HY견명조" panose="02030600000101010101" pitchFamily="18" charset="-127"/>
              </a:rPr>
              <a:t>보 충 </a:t>
            </a:r>
            <a:r>
              <a:rPr lang="ko-KR" altLang="en-US" sz="5200" b="1" spc="-150" dirty="0">
                <a:latin typeface="HY견명조" panose="02030600000101010101" pitchFamily="18" charset="-127"/>
                <a:ea typeface="HY견명조" panose="02030600000101010101" pitchFamily="18" charset="-127"/>
              </a:rPr>
              <a:t>질 문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FA79A40-12A6-4EC8-8C8C-03A4939275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901" y="198957"/>
            <a:ext cx="1990987" cy="49425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33EF842F-B50E-4920-9E1C-3C7CFA8D431D}"/>
              </a:ext>
            </a:extLst>
          </p:cNvPr>
          <p:cNvSpPr/>
          <p:nvPr/>
        </p:nvSpPr>
        <p:spPr>
          <a:xfrm>
            <a:off x="600075" y="3459779"/>
            <a:ext cx="11182350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ctr">
              <a:buFontTx/>
              <a:buChar char="-"/>
              <a:defRPr/>
            </a:pPr>
            <a:r>
              <a:rPr lang="ko-KR" altLang="en-US" sz="52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삼성전자 반도체 원주공장 유치  성과 </a:t>
            </a:r>
            <a:endParaRPr lang="en-US" altLang="ko-KR" sz="5200" b="1" spc="-15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 algn="ctr">
              <a:defRPr/>
            </a:pPr>
            <a:r>
              <a:rPr lang="ko-KR" altLang="en-US" sz="52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및 현황 </a:t>
            </a:r>
            <a:r>
              <a:rPr lang="en-US" altLang="ko-KR" sz="5200" b="1" spc="-150" dirty="0"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-</a:t>
            </a:r>
            <a:endParaRPr lang="ko-KR" altLang="en-US" sz="5200" b="1" spc="-150" dirty="0"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4104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48</Words>
  <Application>Microsoft Office PowerPoint</Application>
  <PresentationFormat>와이드스크린</PresentationFormat>
  <Paragraphs>8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HY견명조</vt:lpstr>
      <vt:lpstr>나눔스퀘어라운드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19</cp:revision>
  <cp:lastPrinted>2025-06-18T05:21:09Z</cp:lastPrinted>
  <dcterms:created xsi:type="dcterms:W3CDTF">2025-06-18T04:37:31Z</dcterms:created>
  <dcterms:modified xsi:type="dcterms:W3CDTF">2025-06-19T23:47:50Z</dcterms:modified>
</cp:coreProperties>
</file>