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"/>
  </p:handoutMasterIdLst>
  <p:sldIdLst>
    <p:sldId id="262" r:id="rId2"/>
    <p:sldId id="264" r:id="rId3"/>
    <p:sldId id="265" r:id="rId4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8E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3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0CAE58-42B7-474C-B98F-A315B26F5EF2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DB4CC-22E4-414E-BA0E-68DAB1C083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20049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378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135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245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12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58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58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655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5388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76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31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639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B230A-3A6B-4C56-A1F5-9FE8BAE1120B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478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41311" y="316954"/>
            <a:ext cx="11638303" cy="6291076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청소년 복합문화</a:t>
            </a:r>
            <a:r>
              <a:rPr lang="en-US" altLang="ko-KR" dirty="0"/>
              <a:t>.  </a:t>
            </a:r>
            <a:r>
              <a:rPr lang="ko-KR" altLang="en-US" dirty="0"/>
              <a:t>체육광장 건립의 필요성과 제안 및 요청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434" y="108456"/>
            <a:ext cx="482360" cy="49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275164"/>
              </p:ext>
            </p:extLst>
          </p:nvPr>
        </p:nvGraphicFramePr>
        <p:xfrm>
          <a:off x="4712055" y="3022969"/>
          <a:ext cx="5394650" cy="110871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6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차은숙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4021361" y="1337971"/>
            <a:ext cx="7096582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P.M</a:t>
            </a:r>
            <a:r>
              <a:rPr lang="ko-KR" altLang="en-US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의 제도적 정립 및 안전의식 제고 제언</a:t>
            </a:r>
            <a:endParaRPr lang="en-US" altLang="ko-KR" sz="5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78" y="1345118"/>
            <a:ext cx="3255748" cy="4342285"/>
          </a:xfrm>
          <a:prstGeom prst="rect">
            <a:avLst/>
          </a:prstGeom>
        </p:spPr>
      </p:pic>
      <p:grpSp>
        <p:nvGrpSpPr>
          <p:cNvPr id="19" name="그룹 18"/>
          <p:cNvGrpSpPr/>
          <p:nvPr/>
        </p:nvGrpSpPr>
        <p:grpSpPr>
          <a:xfrm>
            <a:off x="6966857" y="4132035"/>
            <a:ext cx="4482193" cy="2258249"/>
            <a:chOff x="7467600" y="4648200"/>
            <a:chExt cx="3746500" cy="2477324"/>
          </a:xfrm>
        </p:grpSpPr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7600" y="4648200"/>
              <a:ext cx="1857834" cy="24765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8" name="그림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25435" y="4648200"/>
              <a:ext cx="1888665" cy="247732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  <p:extLst>
      <p:ext uri="{BB962C8B-B14F-4D97-AF65-F5344CB8AC3E}">
        <p14:creationId xmlns:p14="http://schemas.microsoft.com/office/powerpoint/2010/main" val="363213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743" y="1078142"/>
            <a:ext cx="10668000" cy="562746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0" y="101598"/>
            <a:ext cx="3962400" cy="8191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smtClean="0"/>
              <a:t> ① </a:t>
            </a:r>
            <a:r>
              <a:rPr lang="en-US" altLang="ko-KR" sz="2400" b="1" dirty="0" smtClean="0"/>
              <a:t>PM </a:t>
            </a:r>
            <a:r>
              <a:rPr lang="ko-KR" altLang="en-US" sz="2400" b="1" dirty="0" smtClean="0"/>
              <a:t>교통사고 현황</a:t>
            </a:r>
            <a:endParaRPr lang="ko-KR" alt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30169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8410575" y="-1262741"/>
            <a:ext cx="3600450" cy="475796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출처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교통사고분석시스템</a:t>
            </a:r>
            <a:r>
              <a:rPr lang="en-US" altLang="ko-KR" dirty="0" smtClean="0"/>
              <a:t>(TAAS)</a:t>
            </a:r>
            <a:endParaRPr lang="ko-KR" altLang="en-US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0" y="101598"/>
            <a:ext cx="3962400" cy="8191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smtClean="0"/>
              <a:t> ② </a:t>
            </a:r>
            <a:r>
              <a:rPr lang="en-US" altLang="ko-KR" sz="2400" b="1" dirty="0" smtClean="0"/>
              <a:t>PM </a:t>
            </a:r>
            <a:r>
              <a:rPr lang="ko-KR" altLang="en-US" sz="2400" b="1" dirty="0" smtClean="0"/>
              <a:t>이용의 안전불감</a:t>
            </a:r>
            <a:endParaRPr lang="ko-KR" altLang="en-US" sz="2600" b="1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143" y="944563"/>
            <a:ext cx="5950857" cy="581909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4563"/>
            <a:ext cx="6212114" cy="5819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01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37</Words>
  <Application>Microsoft Office PowerPoint</Application>
  <PresentationFormat>와이드스크린</PresentationFormat>
  <Paragraphs>6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HY견명조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계정</dc:creator>
  <cp:lastModifiedBy>user</cp:lastModifiedBy>
  <cp:revision>18</cp:revision>
  <cp:lastPrinted>2023-10-04T06:26:45Z</cp:lastPrinted>
  <dcterms:created xsi:type="dcterms:W3CDTF">2023-09-25T02:06:43Z</dcterms:created>
  <dcterms:modified xsi:type="dcterms:W3CDTF">2023-10-24T06:04:59Z</dcterms:modified>
</cp:coreProperties>
</file>